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73" r:id="rId5"/>
    <p:sldId id="277" r:id="rId6"/>
    <p:sldId id="291" r:id="rId7"/>
    <p:sldId id="290" r:id="rId8"/>
    <p:sldId id="278" r:id="rId9"/>
    <p:sldId id="279" r:id="rId10"/>
    <p:sldId id="285" r:id="rId11"/>
    <p:sldId id="275" r:id="rId12"/>
    <p:sldId id="284" r:id="rId13"/>
    <p:sldId id="276" r:id="rId14"/>
    <p:sldId id="286" r:id="rId15"/>
    <p:sldId id="288" r:id="rId16"/>
    <p:sldId id="287" r:id="rId17"/>
    <p:sldId id="289" r:id="rId18"/>
    <p:sldId id="280" r:id="rId19"/>
    <p:sldId id="282" r:id="rId20"/>
    <p:sldId id="281" r:id="rId21"/>
    <p:sldId id="274" r:id="rId2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41180C-2163-F5EA-7E45-4ECC7FA7500A}" name="213市川　周平" initials="周市" userId="S::ichikawa@saitama-arena.co.jp::e7a5182a-0f64-41c0-ab80-3c87d5af9fda" providerId="AD"/>
  <p188:author id="{DCEEF920-0D35-8870-F7F9-9EC81037B5B2}" name="221東海林　佑太郎" initials="" userId="S::shoji@saitama-arena.co.jp::abecf886-d39d-4421-8001-8380c3734356" providerId="AD"/>
  <p188:author id="{70EE4C4D-113D-71C0-B023-FBFADF6394FC}" name="302皆川　裕" initials="" userId="S::minagawa@saitama-arena.co.jp::18a8694c-f635-44eb-b200-d6d5eb75449f" providerId="AD"/>
  <p188:author id="{632230B4-3CFA-420B-2CDB-550644ADE829}" name="102石川　護" initials="10" userId="S::ishikawa@saitama-arena.co.jp::eed17904-00f7-4ee4-b5d7-faa980829e4c" providerId="AD"/>
  <p188:author id="{AA4F8BC9-DB19-B1AD-F19B-8D8E8EA488FD}" name="224加藤　啓次郎" initials="啓加" userId="S::k.kato@saitama-arena.co.jp::2de8e9a9-6112-4327-a0c0-3d98c63e8b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C0D357-4DD1-1119-A19E-CF4020B98050}" v="2" dt="2025-04-07T05:11:15.388"/>
    <p1510:client id="{88F272E0-8105-469D-82F2-1EAAD14573C1}" v="3" dt="2025-04-06T09:03:21.67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53" autoAdjust="0"/>
    <p:restoredTop sz="96574" autoAdjust="0"/>
  </p:normalViewPr>
  <p:slideViewPr>
    <p:cSldViewPr snapToGrid="0">
      <p:cViewPr varScale="1">
        <p:scale>
          <a:sx n="99" d="100"/>
          <a:sy n="99" d="100"/>
        </p:scale>
        <p:origin x="1536"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223川畑　尚也" userId="S::kawabata@saitama-arena.co.jp::5326bb74-7da4-4eab-8845-0bac8355db04" providerId="AD" clId="Web-{6FC0D357-4DD1-1119-A19E-CF4020B98050}"/>
    <pc:docChg chg="modSld">
      <pc:chgData name="223川畑　尚也" userId="S::kawabata@saitama-arena.co.jp::5326bb74-7da4-4eab-8845-0bac8355db04" providerId="AD" clId="Web-{6FC0D357-4DD1-1119-A19E-CF4020B98050}" dt="2025-04-07T05:11:15.388" v="1" actId="14100"/>
      <pc:docMkLst>
        <pc:docMk/>
      </pc:docMkLst>
      <pc:sldChg chg="modSp">
        <pc:chgData name="223川畑　尚也" userId="S::kawabata@saitama-arena.co.jp::5326bb74-7da4-4eab-8845-0bac8355db04" providerId="AD" clId="Web-{6FC0D357-4DD1-1119-A19E-CF4020B98050}" dt="2025-04-07T05:11:15.388" v="1" actId="14100"/>
        <pc:sldMkLst>
          <pc:docMk/>
          <pc:sldMk cId="2607729207" sldId="275"/>
        </pc:sldMkLst>
        <pc:spChg chg="mod">
          <ac:chgData name="223川畑　尚也" userId="S::kawabata@saitama-arena.co.jp::5326bb74-7da4-4eab-8845-0bac8355db04" providerId="AD" clId="Web-{6FC0D357-4DD1-1119-A19E-CF4020B98050}" dt="2025-04-07T05:11:12.481" v="0" actId="14100"/>
          <ac:spMkLst>
            <pc:docMk/>
            <pc:sldMk cId="2607729207" sldId="275"/>
            <ac:spMk id="26" creationId="{46194AB3-629B-4991-893B-AF1A7DC0D5E4}"/>
          </ac:spMkLst>
        </pc:spChg>
        <pc:spChg chg="mod">
          <ac:chgData name="223川畑　尚也" userId="S::kawabata@saitama-arena.co.jp::5326bb74-7da4-4eab-8845-0bac8355db04" providerId="AD" clId="Web-{6FC0D357-4DD1-1119-A19E-CF4020B98050}" dt="2025-04-07T05:11:15.388" v="1" actId="14100"/>
          <ac:spMkLst>
            <pc:docMk/>
            <pc:sldMk cId="2607729207" sldId="275"/>
            <ac:spMk id="27" creationId="{D3B917D6-3F5D-4295-8AE1-83785DE2EE17}"/>
          </ac:spMkLst>
        </pc:spChg>
      </pc:sldChg>
    </pc:docChg>
  </pc:docChgLst>
  <pc:docChgLst>
    <pc:chgData name="221東海林　佑太郎" userId="abecf886-d39d-4421-8001-8380c3734356" providerId="ADAL" clId="{88F272E0-8105-469D-82F2-1EAAD14573C1}"/>
    <pc:docChg chg="undo custSel modSld sldOrd">
      <pc:chgData name="221東海林　佑太郎" userId="abecf886-d39d-4421-8001-8380c3734356" providerId="ADAL" clId="{88F272E0-8105-469D-82F2-1EAAD14573C1}" dt="2025-04-06T09:14:14.126" v="420" actId="1076"/>
      <pc:docMkLst>
        <pc:docMk/>
      </pc:docMkLst>
      <pc:sldChg chg="modSp mod">
        <pc:chgData name="221東海林　佑太郎" userId="abecf886-d39d-4421-8001-8380c3734356" providerId="ADAL" clId="{88F272E0-8105-469D-82F2-1EAAD14573C1}" dt="2025-04-06T09:00:38.522" v="2" actId="6549"/>
        <pc:sldMkLst>
          <pc:docMk/>
          <pc:sldMk cId="2217336595" sldId="273"/>
        </pc:sldMkLst>
        <pc:spChg chg="mod">
          <ac:chgData name="221東海林　佑太郎" userId="abecf886-d39d-4421-8001-8380c3734356" providerId="ADAL" clId="{88F272E0-8105-469D-82F2-1EAAD14573C1}" dt="2025-04-06T09:00:38.522" v="2" actId="6549"/>
          <ac:spMkLst>
            <pc:docMk/>
            <pc:sldMk cId="2217336595" sldId="273"/>
            <ac:spMk id="4" creationId="{8C181CC2-7714-18AB-D4D8-7194D3681988}"/>
          </ac:spMkLst>
        </pc:spChg>
      </pc:sldChg>
      <pc:sldChg chg="modSp mod ord">
        <pc:chgData name="221東海林　佑太郎" userId="abecf886-d39d-4421-8001-8380c3734356" providerId="ADAL" clId="{88F272E0-8105-469D-82F2-1EAAD14573C1}" dt="2025-04-06T09:14:14.126" v="420" actId="1076"/>
        <pc:sldMkLst>
          <pc:docMk/>
          <pc:sldMk cId="3122825613" sldId="278"/>
        </pc:sldMkLst>
        <pc:spChg chg="mod">
          <ac:chgData name="221東海林　佑太郎" userId="abecf886-d39d-4421-8001-8380c3734356" providerId="ADAL" clId="{88F272E0-8105-469D-82F2-1EAAD14573C1}" dt="2025-04-06T09:14:14.126" v="420" actId="1076"/>
          <ac:spMkLst>
            <pc:docMk/>
            <pc:sldMk cId="3122825613" sldId="278"/>
            <ac:spMk id="4" creationId="{EEBBE6CA-3E8D-1895-E190-C33986B84914}"/>
          </ac:spMkLst>
        </pc:spChg>
      </pc:sldChg>
      <pc:sldChg chg="addSp modSp mod">
        <pc:chgData name="221東海林　佑太郎" userId="abecf886-d39d-4421-8001-8380c3734356" providerId="ADAL" clId="{88F272E0-8105-469D-82F2-1EAAD14573C1}" dt="2025-04-06T09:08:43.186" v="317" actId="1038"/>
        <pc:sldMkLst>
          <pc:docMk/>
          <pc:sldMk cId="1512826359" sldId="284"/>
        </pc:sldMkLst>
        <pc:spChg chg="add mod">
          <ac:chgData name="221東海林　佑太郎" userId="abecf886-d39d-4421-8001-8380c3734356" providerId="ADAL" clId="{88F272E0-8105-469D-82F2-1EAAD14573C1}" dt="2025-04-06T09:08:37.027" v="313" actId="1035"/>
          <ac:spMkLst>
            <pc:docMk/>
            <pc:sldMk cId="1512826359" sldId="284"/>
            <ac:spMk id="3" creationId="{B72892CF-9F40-B4F2-793E-639FFB805247}"/>
          </ac:spMkLst>
        </pc:spChg>
        <pc:spChg chg="mod">
          <ac:chgData name="221東海林　佑太郎" userId="abecf886-d39d-4421-8001-8380c3734356" providerId="ADAL" clId="{88F272E0-8105-469D-82F2-1EAAD14573C1}" dt="2025-04-06T09:07:32.407" v="273" actId="1076"/>
          <ac:spMkLst>
            <pc:docMk/>
            <pc:sldMk cId="1512826359" sldId="284"/>
            <ac:spMk id="5" creationId="{D5A30AD5-2D27-78C4-4EFB-E994DEFAE9D4}"/>
          </ac:spMkLst>
        </pc:spChg>
        <pc:spChg chg="mod">
          <ac:chgData name="221東海林　佑太郎" userId="abecf886-d39d-4421-8001-8380c3734356" providerId="ADAL" clId="{88F272E0-8105-469D-82F2-1EAAD14573C1}" dt="2025-04-06T09:07:40.814" v="274" actId="1076"/>
          <ac:spMkLst>
            <pc:docMk/>
            <pc:sldMk cId="1512826359" sldId="284"/>
            <ac:spMk id="6" creationId="{5AD18812-99EA-4043-9DC3-7184099A2AE9}"/>
          </ac:spMkLst>
        </pc:spChg>
        <pc:spChg chg="add mod">
          <ac:chgData name="221東海林　佑太郎" userId="abecf886-d39d-4421-8001-8380c3734356" providerId="ADAL" clId="{88F272E0-8105-469D-82F2-1EAAD14573C1}" dt="2025-04-06T09:08:43.186" v="317" actId="1038"/>
          <ac:spMkLst>
            <pc:docMk/>
            <pc:sldMk cId="1512826359" sldId="284"/>
            <ac:spMk id="7" creationId="{EF573A72-2DEF-FBFF-D1EC-363B4A6A0BB9}"/>
          </ac:spMkLst>
        </pc:spChg>
        <pc:spChg chg="add mod">
          <ac:chgData name="221東海林　佑太郎" userId="abecf886-d39d-4421-8001-8380c3734356" providerId="ADAL" clId="{88F272E0-8105-469D-82F2-1EAAD14573C1}" dt="2025-04-06T09:08:41.418" v="315" actId="1038"/>
          <ac:spMkLst>
            <pc:docMk/>
            <pc:sldMk cId="1512826359" sldId="284"/>
            <ac:spMk id="8" creationId="{0AA630B0-24C8-E4D6-9946-9E5DA2065B85}"/>
          </ac:spMkLst>
        </pc:spChg>
        <pc:spChg chg="mod">
          <ac:chgData name="221東海林　佑太郎" userId="abecf886-d39d-4421-8001-8380c3734356" providerId="ADAL" clId="{88F272E0-8105-469D-82F2-1EAAD14573C1}" dt="2025-04-06T09:07:46.512" v="288" actId="1036"/>
          <ac:spMkLst>
            <pc:docMk/>
            <pc:sldMk cId="1512826359" sldId="284"/>
            <ac:spMk id="13" creationId="{8331E946-EC80-4928-8E53-B3ACEEE4CDE1}"/>
          </ac:spMkLst>
        </pc:spChg>
        <pc:spChg chg="mod">
          <ac:chgData name="221東海林　佑太郎" userId="abecf886-d39d-4421-8001-8380c3734356" providerId="ADAL" clId="{88F272E0-8105-469D-82F2-1EAAD14573C1}" dt="2025-04-06T09:07:46.512" v="288" actId="1036"/>
          <ac:spMkLst>
            <pc:docMk/>
            <pc:sldMk cId="1512826359" sldId="284"/>
            <ac:spMk id="19" creationId="{A3B9526A-2189-4987-9B5B-E5572E32E5BD}"/>
          </ac:spMkLst>
        </pc:spChg>
        <pc:spChg chg="mod">
          <ac:chgData name="221東海林　佑太郎" userId="abecf886-d39d-4421-8001-8380c3734356" providerId="ADAL" clId="{88F272E0-8105-469D-82F2-1EAAD14573C1}" dt="2025-04-06T09:07:46.512" v="288" actId="1036"/>
          <ac:spMkLst>
            <pc:docMk/>
            <pc:sldMk cId="1512826359" sldId="284"/>
            <ac:spMk id="23" creationId="{D905029E-F136-4FC2-B167-EE04C931C694}"/>
          </ac:spMkLst>
        </pc:spChg>
        <pc:spChg chg="mod">
          <ac:chgData name="221東海林　佑太郎" userId="abecf886-d39d-4421-8001-8380c3734356" providerId="ADAL" clId="{88F272E0-8105-469D-82F2-1EAAD14573C1}" dt="2025-04-06T09:08:37.027" v="313" actId="1035"/>
          <ac:spMkLst>
            <pc:docMk/>
            <pc:sldMk cId="1512826359" sldId="284"/>
            <ac:spMk id="25" creationId="{99595DE7-DDEC-42F8-8145-567AF77C7FEA}"/>
          </ac:spMkLst>
        </pc:spChg>
        <pc:spChg chg="mod">
          <ac:chgData name="221東海林　佑太郎" userId="abecf886-d39d-4421-8001-8380c3734356" providerId="ADAL" clId="{88F272E0-8105-469D-82F2-1EAAD14573C1}" dt="2025-04-06T09:08:37.027" v="313" actId="1035"/>
          <ac:spMkLst>
            <pc:docMk/>
            <pc:sldMk cId="1512826359" sldId="284"/>
            <ac:spMk id="26" creationId="{E4185CED-562D-432D-B07C-1D8FF03A7217}"/>
          </ac:spMkLst>
        </pc:spChg>
        <pc:spChg chg="mod">
          <ac:chgData name="221東海林　佑太郎" userId="abecf886-d39d-4421-8001-8380c3734356" providerId="ADAL" clId="{88F272E0-8105-469D-82F2-1EAAD14573C1}" dt="2025-04-06T09:08:37.027" v="313" actId="1035"/>
          <ac:spMkLst>
            <pc:docMk/>
            <pc:sldMk cId="1512826359" sldId="284"/>
            <ac:spMk id="27" creationId="{FA4A3D12-C22D-4FFF-A62F-E1850E62B344}"/>
          </ac:spMkLst>
        </pc:spChg>
        <pc:spChg chg="mod">
          <ac:chgData name="221東海林　佑太郎" userId="abecf886-d39d-4421-8001-8380c3734356" providerId="ADAL" clId="{88F272E0-8105-469D-82F2-1EAAD14573C1}" dt="2025-04-06T09:08:31.399" v="307" actId="1038"/>
          <ac:spMkLst>
            <pc:docMk/>
            <pc:sldMk cId="1512826359" sldId="284"/>
            <ac:spMk id="28" creationId="{10CAA729-AE02-452D-8DBF-F8263FEA223D}"/>
          </ac:spMkLst>
        </pc:spChg>
        <pc:spChg chg="mod">
          <ac:chgData name="221東海林　佑太郎" userId="abecf886-d39d-4421-8001-8380c3734356" providerId="ADAL" clId="{88F272E0-8105-469D-82F2-1EAAD14573C1}" dt="2025-04-06T09:08:31.399" v="307" actId="1038"/>
          <ac:spMkLst>
            <pc:docMk/>
            <pc:sldMk cId="1512826359" sldId="284"/>
            <ac:spMk id="29" creationId="{625FABF0-99DD-4622-B55B-C05EF26B29FF}"/>
          </ac:spMkLst>
        </pc:spChg>
        <pc:spChg chg="mod">
          <ac:chgData name="221東海林　佑太郎" userId="abecf886-d39d-4421-8001-8380c3734356" providerId="ADAL" clId="{88F272E0-8105-469D-82F2-1EAAD14573C1}" dt="2025-04-06T09:08:31.399" v="307" actId="1038"/>
          <ac:spMkLst>
            <pc:docMk/>
            <pc:sldMk cId="1512826359" sldId="284"/>
            <ac:spMk id="30" creationId="{77750CE2-BEE4-4D8B-BE16-54FD91BAB766}"/>
          </ac:spMkLst>
        </pc:spChg>
        <pc:spChg chg="mod">
          <ac:chgData name="221東海林　佑太郎" userId="abecf886-d39d-4421-8001-8380c3734356" providerId="ADAL" clId="{88F272E0-8105-469D-82F2-1EAAD14573C1}" dt="2025-04-06T09:07:46.512" v="288" actId="1036"/>
          <ac:spMkLst>
            <pc:docMk/>
            <pc:sldMk cId="1512826359" sldId="284"/>
            <ac:spMk id="36" creationId="{B862038D-1321-46AA-B6BB-B9BB32846B26}"/>
          </ac:spMkLst>
        </pc:spChg>
        <pc:spChg chg="mod">
          <ac:chgData name="221東海林　佑太郎" userId="abecf886-d39d-4421-8001-8380c3734356" providerId="ADAL" clId="{88F272E0-8105-469D-82F2-1EAAD14573C1}" dt="2025-04-06T09:07:46.512" v="288" actId="1036"/>
          <ac:spMkLst>
            <pc:docMk/>
            <pc:sldMk cId="1512826359" sldId="284"/>
            <ac:spMk id="39" creationId="{3B72E7E3-3B3A-4683-91AF-388F1B9783C1}"/>
          </ac:spMkLst>
        </pc:spChg>
        <pc:spChg chg="mod">
          <ac:chgData name="221東海林　佑太郎" userId="abecf886-d39d-4421-8001-8380c3734356" providerId="ADAL" clId="{88F272E0-8105-469D-82F2-1EAAD14573C1}" dt="2025-04-06T09:08:37.027" v="313" actId="1035"/>
          <ac:spMkLst>
            <pc:docMk/>
            <pc:sldMk cId="1512826359" sldId="284"/>
            <ac:spMk id="40" creationId="{4B3C9980-819F-4D9F-B8A6-89B7D1ADBF3F}"/>
          </ac:spMkLst>
        </pc:spChg>
        <pc:spChg chg="mod">
          <ac:chgData name="221東海林　佑太郎" userId="abecf886-d39d-4421-8001-8380c3734356" providerId="ADAL" clId="{88F272E0-8105-469D-82F2-1EAAD14573C1}" dt="2025-04-06T09:08:31.399" v="307" actId="1038"/>
          <ac:spMkLst>
            <pc:docMk/>
            <pc:sldMk cId="1512826359" sldId="284"/>
            <ac:spMk id="41" creationId="{A8C4A2B5-D236-427C-ACCC-9320ABD68251}"/>
          </ac:spMkLst>
        </pc:spChg>
      </pc:sldChg>
      <pc:sldChg chg="modSp mod">
        <pc:chgData name="221東海林　佑太郎" userId="abecf886-d39d-4421-8001-8380c3734356" providerId="ADAL" clId="{88F272E0-8105-469D-82F2-1EAAD14573C1}" dt="2025-04-06T09:11:26.407" v="414" actId="20577"/>
        <pc:sldMkLst>
          <pc:docMk/>
          <pc:sldMk cId="3132214565" sldId="289"/>
        </pc:sldMkLst>
        <pc:spChg chg="mod">
          <ac:chgData name="221東海林　佑太郎" userId="abecf886-d39d-4421-8001-8380c3734356" providerId="ADAL" clId="{88F272E0-8105-469D-82F2-1EAAD14573C1}" dt="2025-04-06T09:11:26.407" v="414" actId="20577"/>
          <ac:spMkLst>
            <pc:docMk/>
            <pc:sldMk cId="3132214565" sldId="289"/>
            <ac:spMk id="3" creationId="{FDB0742B-2A6A-67FC-3360-ED389907756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703DDA27-0A77-482E-AA10-5EB72F57ABD5}" type="datetimeFigureOut">
              <a:rPr kumimoji="1" lang="ja-JP" altLang="en-US" smtClean="0"/>
              <a:t>2025/4/6</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FA036D78-ADC6-4817-B0D6-57FFEE8CF9BC}" type="slidenum">
              <a:rPr kumimoji="1" lang="ja-JP" altLang="en-US" smtClean="0"/>
              <a:t>‹#›</a:t>
            </a:fld>
            <a:endParaRPr kumimoji="1" lang="ja-JP" altLang="en-US"/>
          </a:p>
        </p:txBody>
      </p:sp>
    </p:spTree>
    <p:extLst>
      <p:ext uri="{BB962C8B-B14F-4D97-AF65-F5344CB8AC3E}">
        <p14:creationId xmlns:p14="http://schemas.microsoft.com/office/powerpoint/2010/main" val="1341593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FA036D78-ADC6-4817-B0D6-57FFEE8CF9BC}" type="slidenum">
              <a:rPr kumimoji="1" lang="ja-JP" altLang="en-US" smtClean="0"/>
              <a:t>1</a:t>
            </a:fld>
            <a:endParaRPr kumimoji="1" lang="ja-JP" altLang="en-US"/>
          </a:p>
        </p:txBody>
      </p:sp>
    </p:spTree>
    <p:extLst>
      <p:ext uri="{BB962C8B-B14F-4D97-AF65-F5344CB8AC3E}">
        <p14:creationId xmlns:p14="http://schemas.microsoft.com/office/powerpoint/2010/main" val="1108914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83F37-8DA7-CB70-A06F-7CD5837556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C1F04B-DE79-9158-E3D3-D8F12830499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A26292E-9DAB-28A6-0547-F283E53A6AF6}"/>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268BD71F-8913-5E3A-33AE-1CED3E467810}"/>
              </a:ext>
            </a:extLst>
          </p:cNvPr>
          <p:cNvSpPr>
            <a:spLocks noGrp="1"/>
          </p:cNvSpPr>
          <p:nvPr>
            <p:ph type="sldNum" sz="quarter" idx="5"/>
          </p:nvPr>
        </p:nvSpPr>
        <p:spPr/>
        <p:txBody>
          <a:bodyPr/>
          <a:lstStyle/>
          <a:p>
            <a:fld id="{FA036D78-ADC6-4817-B0D6-57FFEE8CF9BC}" type="slidenum">
              <a:rPr kumimoji="1" lang="ja-JP" altLang="en-US" smtClean="0"/>
              <a:t>2</a:t>
            </a:fld>
            <a:endParaRPr kumimoji="1" lang="ja-JP" altLang="en-US"/>
          </a:p>
        </p:txBody>
      </p:sp>
    </p:spTree>
    <p:extLst>
      <p:ext uri="{BB962C8B-B14F-4D97-AF65-F5344CB8AC3E}">
        <p14:creationId xmlns:p14="http://schemas.microsoft.com/office/powerpoint/2010/main" val="3351852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83F37-8DA7-CB70-A06F-7CD5837556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C1F04B-DE79-9158-E3D3-D8F12830499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A26292E-9DAB-28A6-0547-F283E53A6AF6}"/>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268BD71F-8913-5E3A-33AE-1CED3E467810}"/>
              </a:ext>
            </a:extLst>
          </p:cNvPr>
          <p:cNvSpPr>
            <a:spLocks noGrp="1"/>
          </p:cNvSpPr>
          <p:nvPr>
            <p:ph type="sldNum" sz="quarter" idx="5"/>
          </p:nvPr>
        </p:nvSpPr>
        <p:spPr/>
        <p:txBody>
          <a:bodyPr/>
          <a:lstStyle/>
          <a:p>
            <a:fld id="{FA036D78-ADC6-4817-B0D6-57FFEE8CF9BC}" type="slidenum">
              <a:rPr kumimoji="1" lang="ja-JP" altLang="en-US" smtClean="0"/>
              <a:t>3</a:t>
            </a:fld>
            <a:endParaRPr kumimoji="1" lang="ja-JP" altLang="en-US"/>
          </a:p>
        </p:txBody>
      </p:sp>
    </p:spTree>
    <p:extLst>
      <p:ext uri="{BB962C8B-B14F-4D97-AF65-F5344CB8AC3E}">
        <p14:creationId xmlns:p14="http://schemas.microsoft.com/office/powerpoint/2010/main" val="867072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83F37-8DA7-CB70-A06F-7CD5837556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C1F04B-DE79-9158-E3D3-D8F12830499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A26292E-9DAB-28A6-0547-F283E53A6AF6}"/>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268BD71F-8913-5E3A-33AE-1CED3E467810}"/>
              </a:ext>
            </a:extLst>
          </p:cNvPr>
          <p:cNvSpPr>
            <a:spLocks noGrp="1"/>
          </p:cNvSpPr>
          <p:nvPr>
            <p:ph type="sldNum" sz="quarter" idx="5"/>
          </p:nvPr>
        </p:nvSpPr>
        <p:spPr/>
        <p:txBody>
          <a:bodyPr/>
          <a:lstStyle/>
          <a:p>
            <a:fld id="{FA036D78-ADC6-4817-B0D6-57FFEE8CF9BC}" type="slidenum">
              <a:rPr kumimoji="1" lang="ja-JP" altLang="en-US" smtClean="0"/>
              <a:t>4</a:t>
            </a:fld>
            <a:endParaRPr kumimoji="1" lang="ja-JP" altLang="en-US"/>
          </a:p>
        </p:txBody>
      </p:sp>
    </p:spTree>
    <p:extLst>
      <p:ext uri="{BB962C8B-B14F-4D97-AF65-F5344CB8AC3E}">
        <p14:creationId xmlns:p14="http://schemas.microsoft.com/office/powerpoint/2010/main" val="3964820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8F63C-4FC6-0617-EE87-D3C604E875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1F08347-3BCD-F571-D909-83212B17E4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C22DA35-C9D7-4630-5A4E-ABE5B7139283}"/>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38C9E8A-9E54-609A-520E-427A25C20624}"/>
              </a:ext>
            </a:extLst>
          </p:cNvPr>
          <p:cNvSpPr>
            <a:spLocks noGrp="1"/>
          </p:cNvSpPr>
          <p:nvPr>
            <p:ph type="sldNum" sz="quarter" idx="5"/>
          </p:nvPr>
        </p:nvSpPr>
        <p:spPr/>
        <p:txBody>
          <a:bodyPr/>
          <a:lstStyle/>
          <a:p>
            <a:fld id="{FA036D78-ADC6-4817-B0D6-57FFEE8CF9BC}" type="slidenum">
              <a:rPr kumimoji="1" lang="ja-JP" altLang="en-US" smtClean="0"/>
              <a:t>5</a:t>
            </a:fld>
            <a:endParaRPr kumimoji="1" lang="ja-JP" altLang="en-US"/>
          </a:p>
        </p:txBody>
      </p:sp>
    </p:spTree>
    <p:extLst>
      <p:ext uri="{BB962C8B-B14F-4D97-AF65-F5344CB8AC3E}">
        <p14:creationId xmlns:p14="http://schemas.microsoft.com/office/powerpoint/2010/main" val="3939269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046E5-F1E3-7102-0828-D2450300B46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81CAF3-D6C5-B07C-F282-61756C1C85B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5335F28-1DE0-0300-57B3-D25DF26C8AA2}"/>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676CC53F-921D-DBE8-3343-FDB422DBDCC0}"/>
              </a:ext>
            </a:extLst>
          </p:cNvPr>
          <p:cNvSpPr>
            <a:spLocks noGrp="1"/>
          </p:cNvSpPr>
          <p:nvPr>
            <p:ph type="sldNum" sz="quarter" idx="5"/>
          </p:nvPr>
        </p:nvSpPr>
        <p:spPr/>
        <p:txBody>
          <a:bodyPr/>
          <a:lstStyle/>
          <a:p>
            <a:fld id="{FA036D78-ADC6-4817-B0D6-57FFEE8CF9BC}" type="slidenum">
              <a:rPr kumimoji="1" lang="ja-JP" altLang="en-US" smtClean="0"/>
              <a:t>6</a:t>
            </a:fld>
            <a:endParaRPr kumimoji="1" lang="ja-JP" altLang="en-US"/>
          </a:p>
        </p:txBody>
      </p:sp>
    </p:spTree>
    <p:extLst>
      <p:ext uri="{BB962C8B-B14F-4D97-AF65-F5344CB8AC3E}">
        <p14:creationId xmlns:p14="http://schemas.microsoft.com/office/powerpoint/2010/main" val="1735517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47B90-1C8F-DA55-0BA3-96E3AB1D17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45B1FB2-0A7F-4A22-58FB-8FE0F6CEFE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C1CE943-D03D-D97B-25DD-D11D597A75A1}"/>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C547D7D5-A8D2-14A9-BFB3-CC795C65F140}"/>
              </a:ext>
            </a:extLst>
          </p:cNvPr>
          <p:cNvSpPr>
            <a:spLocks noGrp="1"/>
          </p:cNvSpPr>
          <p:nvPr>
            <p:ph type="sldNum" sz="quarter" idx="5"/>
          </p:nvPr>
        </p:nvSpPr>
        <p:spPr/>
        <p:txBody>
          <a:bodyPr/>
          <a:lstStyle/>
          <a:p>
            <a:fld id="{FA036D78-ADC6-4817-B0D6-57FFEE8CF9BC}" type="slidenum">
              <a:rPr kumimoji="1" lang="ja-JP" altLang="en-US" smtClean="0"/>
              <a:t>7</a:t>
            </a:fld>
            <a:endParaRPr kumimoji="1" lang="ja-JP" altLang="en-US"/>
          </a:p>
        </p:txBody>
      </p:sp>
    </p:spTree>
    <p:extLst>
      <p:ext uri="{BB962C8B-B14F-4D97-AF65-F5344CB8AC3E}">
        <p14:creationId xmlns:p14="http://schemas.microsoft.com/office/powerpoint/2010/main" val="3040461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47B90-1C8F-DA55-0BA3-96E3AB1D17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45B1FB2-0A7F-4A22-58FB-8FE0F6CEFE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C1CE943-D03D-D97B-25DD-D11D597A75A1}"/>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C547D7D5-A8D2-14A9-BFB3-CC795C65F140}"/>
              </a:ext>
            </a:extLst>
          </p:cNvPr>
          <p:cNvSpPr>
            <a:spLocks noGrp="1"/>
          </p:cNvSpPr>
          <p:nvPr>
            <p:ph type="sldNum" sz="quarter" idx="5"/>
          </p:nvPr>
        </p:nvSpPr>
        <p:spPr/>
        <p:txBody>
          <a:bodyPr/>
          <a:lstStyle/>
          <a:p>
            <a:fld id="{FA036D78-ADC6-4817-B0D6-57FFEE8CF9BC}" type="slidenum">
              <a:rPr kumimoji="1" lang="ja-JP" altLang="en-US" smtClean="0"/>
              <a:t>8</a:t>
            </a:fld>
            <a:endParaRPr kumimoji="1" lang="ja-JP" altLang="en-US"/>
          </a:p>
        </p:txBody>
      </p:sp>
    </p:spTree>
    <p:extLst>
      <p:ext uri="{BB962C8B-B14F-4D97-AF65-F5344CB8AC3E}">
        <p14:creationId xmlns:p14="http://schemas.microsoft.com/office/powerpoint/2010/main" val="3349268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47B90-1C8F-DA55-0BA3-96E3AB1D17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45B1FB2-0A7F-4A22-58FB-8FE0F6CEFE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C1CE943-D03D-D97B-25DD-D11D597A75A1}"/>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C547D7D5-A8D2-14A9-BFB3-CC795C65F140}"/>
              </a:ext>
            </a:extLst>
          </p:cNvPr>
          <p:cNvSpPr>
            <a:spLocks noGrp="1"/>
          </p:cNvSpPr>
          <p:nvPr>
            <p:ph type="sldNum" sz="quarter" idx="5"/>
          </p:nvPr>
        </p:nvSpPr>
        <p:spPr/>
        <p:txBody>
          <a:bodyPr/>
          <a:lstStyle/>
          <a:p>
            <a:fld id="{FA036D78-ADC6-4817-B0D6-57FFEE8CF9BC}" type="slidenum">
              <a:rPr kumimoji="1" lang="ja-JP" altLang="en-US" smtClean="0"/>
              <a:t>9</a:t>
            </a:fld>
            <a:endParaRPr kumimoji="1" lang="ja-JP" altLang="en-US"/>
          </a:p>
        </p:txBody>
      </p:sp>
    </p:spTree>
    <p:extLst>
      <p:ext uri="{BB962C8B-B14F-4D97-AF65-F5344CB8AC3E}">
        <p14:creationId xmlns:p14="http://schemas.microsoft.com/office/powerpoint/2010/main" val="3575527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B089C-BE6F-F000-4000-8944EF068C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D25CA7-2116-7C80-74F5-F673D6F769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7F5085-A0AE-A380-DE43-FEFAF959C4E0}"/>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7D26FAF-3133-1286-B4B4-EAF34C4E6BA7}"/>
              </a:ext>
            </a:extLst>
          </p:cNvPr>
          <p:cNvSpPr>
            <a:spLocks noGrp="1"/>
          </p:cNvSpPr>
          <p:nvPr>
            <p:ph type="sldNum" sz="quarter" idx="5"/>
          </p:nvPr>
        </p:nvSpPr>
        <p:spPr/>
        <p:txBody>
          <a:bodyPr/>
          <a:lstStyle/>
          <a:p>
            <a:fld id="{FA036D78-ADC6-4817-B0D6-57FFEE8CF9BC}" type="slidenum">
              <a:rPr kumimoji="1" lang="ja-JP" altLang="en-US" smtClean="0"/>
              <a:t>10</a:t>
            </a:fld>
            <a:endParaRPr kumimoji="1" lang="ja-JP" altLang="en-US"/>
          </a:p>
        </p:txBody>
      </p:sp>
    </p:spTree>
    <p:extLst>
      <p:ext uri="{BB962C8B-B14F-4D97-AF65-F5344CB8AC3E}">
        <p14:creationId xmlns:p14="http://schemas.microsoft.com/office/powerpoint/2010/main" val="1147287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B089C-BE6F-F000-4000-8944EF068C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D25CA7-2116-7C80-74F5-F673D6F769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7F5085-A0AE-A380-DE43-FEFAF959C4E0}"/>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7D26FAF-3133-1286-B4B4-EAF34C4E6BA7}"/>
              </a:ext>
            </a:extLst>
          </p:cNvPr>
          <p:cNvSpPr>
            <a:spLocks noGrp="1"/>
          </p:cNvSpPr>
          <p:nvPr>
            <p:ph type="sldNum" sz="quarter" idx="5"/>
          </p:nvPr>
        </p:nvSpPr>
        <p:spPr/>
        <p:txBody>
          <a:bodyPr/>
          <a:lstStyle/>
          <a:p>
            <a:fld id="{FA036D78-ADC6-4817-B0D6-57FFEE8CF9BC}" type="slidenum">
              <a:rPr kumimoji="1" lang="ja-JP" altLang="en-US" smtClean="0"/>
              <a:t>11</a:t>
            </a:fld>
            <a:endParaRPr kumimoji="1" lang="ja-JP" altLang="en-US"/>
          </a:p>
        </p:txBody>
      </p:sp>
    </p:spTree>
    <p:extLst>
      <p:ext uri="{BB962C8B-B14F-4D97-AF65-F5344CB8AC3E}">
        <p14:creationId xmlns:p14="http://schemas.microsoft.com/office/powerpoint/2010/main" val="2397499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B089C-BE6F-F000-4000-8944EF068C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D25CA7-2116-7C80-74F5-F673D6F769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7F5085-A0AE-A380-DE43-FEFAF959C4E0}"/>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7D26FAF-3133-1286-B4B4-EAF34C4E6BA7}"/>
              </a:ext>
            </a:extLst>
          </p:cNvPr>
          <p:cNvSpPr>
            <a:spLocks noGrp="1"/>
          </p:cNvSpPr>
          <p:nvPr>
            <p:ph type="sldNum" sz="quarter" idx="5"/>
          </p:nvPr>
        </p:nvSpPr>
        <p:spPr/>
        <p:txBody>
          <a:bodyPr/>
          <a:lstStyle/>
          <a:p>
            <a:fld id="{FA036D78-ADC6-4817-B0D6-57FFEE8CF9BC}" type="slidenum">
              <a:rPr kumimoji="1" lang="ja-JP" altLang="en-US" smtClean="0"/>
              <a:t>12</a:t>
            </a:fld>
            <a:endParaRPr kumimoji="1" lang="ja-JP" altLang="en-US"/>
          </a:p>
        </p:txBody>
      </p:sp>
    </p:spTree>
    <p:extLst>
      <p:ext uri="{BB962C8B-B14F-4D97-AF65-F5344CB8AC3E}">
        <p14:creationId xmlns:p14="http://schemas.microsoft.com/office/powerpoint/2010/main" val="1839237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B089C-BE6F-F000-4000-8944EF068C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D25CA7-2116-7C80-74F5-F673D6F769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7F5085-A0AE-A380-DE43-FEFAF959C4E0}"/>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7D26FAF-3133-1286-B4B4-EAF34C4E6BA7}"/>
              </a:ext>
            </a:extLst>
          </p:cNvPr>
          <p:cNvSpPr>
            <a:spLocks noGrp="1"/>
          </p:cNvSpPr>
          <p:nvPr>
            <p:ph type="sldNum" sz="quarter" idx="5"/>
          </p:nvPr>
        </p:nvSpPr>
        <p:spPr/>
        <p:txBody>
          <a:bodyPr/>
          <a:lstStyle/>
          <a:p>
            <a:fld id="{FA036D78-ADC6-4817-B0D6-57FFEE8CF9BC}" type="slidenum">
              <a:rPr kumimoji="1" lang="ja-JP" altLang="en-US" smtClean="0"/>
              <a:t>13</a:t>
            </a:fld>
            <a:endParaRPr kumimoji="1" lang="ja-JP" altLang="en-US"/>
          </a:p>
        </p:txBody>
      </p:sp>
    </p:spTree>
    <p:extLst>
      <p:ext uri="{BB962C8B-B14F-4D97-AF65-F5344CB8AC3E}">
        <p14:creationId xmlns:p14="http://schemas.microsoft.com/office/powerpoint/2010/main" val="2728042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B089C-BE6F-F000-4000-8944EF068C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D25CA7-2116-7C80-74F5-F673D6F769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7F5085-A0AE-A380-DE43-FEFAF959C4E0}"/>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7D26FAF-3133-1286-B4B4-EAF34C4E6BA7}"/>
              </a:ext>
            </a:extLst>
          </p:cNvPr>
          <p:cNvSpPr>
            <a:spLocks noGrp="1"/>
          </p:cNvSpPr>
          <p:nvPr>
            <p:ph type="sldNum" sz="quarter" idx="5"/>
          </p:nvPr>
        </p:nvSpPr>
        <p:spPr/>
        <p:txBody>
          <a:bodyPr/>
          <a:lstStyle/>
          <a:p>
            <a:fld id="{FA036D78-ADC6-4817-B0D6-57FFEE8CF9BC}" type="slidenum">
              <a:rPr kumimoji="1" lang="ja-JP" altLang="en-US" smtClean="0"/>
              <a:t>14</a:t>
            </a:fld>
            <a:endParaRPr kumimoji="1" lang="ja-JP" altLang="en-US"/>
          </a:p>
        </p:txBody>
      </p:sp>
    </p:spTree>
    <p:extLst>
      <p:ext uri="{BB962C8B-B14F-4D97-AF65-F5344CB8AC3E}">
        <p14:creationId xmlns:p14="http://schemas.microsoft.com/office/powerpoint/2010/main" val="933055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F35DB-2161-FFD8-E5A7-CCB0952F50A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1F3ACE7-5137-4AD9-A125-B6024DC3163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8400003-9686-3381-7546-176738A26A27}"/>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6C02C167-361C-9765-AB08-54FDA979A1BC}"/>
              </a:ext>
            </a:extLst>
          </p:cNvPr>
          <p:cNvSpPr>
            <a:spLocks noGrp="1"/>
          </p:cNvSpPr>
          <p:nvPr>
            <p:ph type="sldNum" sz="quarter" idx="5"/>
          </p:nvPr>
        </p:nvSpPr>
        <p:spPr/>
        <p:txBody>
          <a:bodyPr/>
          <a:lstStyle/>
          <a:p>
            <a:fld id="{FA036D78-ADC6-4817-B0D6-57FFEE8CF9BC}" type="slidenum">
              <a:rPr kumimoji="1" lang="ja-JP" altLang="en-US" smtClean="0"/>
              <a:t>15</a:t>
            </a:fld>
            <a:endParaRPr kumimoji="1" lang="ja-JP" altLang="en-US"/>
          </a:p>
        </p:txBody>
      </p:sp>
    </p:spTree>
    <p:extLst>
      <p:ext uri="{BB962C8B-B14F-4D97-AF65-F5344CB8AC3E}">
        <p14:creationId xmlns:p14="http://schemas.microsoft.com/office/powerpoint/2010/main" val="1997100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7C12-E9B2-5987-FF46-852066C3AA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130F18B-E639-53B3-4E20-DBA8A3760E7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EAEAEF3-D611-5236-DB9F-052E66815577}"/>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6FB836E6-A1F0-3C23-5E3C-B71041511EBE}"/>
              </a:ext>
            </a:extLst>
          </p:cNvPr>
          <p:cNvSpPr>
            <a:spLocks noGrp="1"/>
          </p:cNvSpPr>
          <p:nvPr>
            <p:ph type="sldNum" sz="quarter" idx="5"/>
          </p:nvPr>
        </p:nvSpPr>
        <p:spPr/>
        <p:txBody>
          <a:bodyPr/>
          <a:lstStyle/>
          <a:p>
            <a:fld id="{FA036D78-ADC6-4817-B0D6-57FFEE8CF9BC}" type="slidenum">
              <a:rPr kumimoji="1" lang="ja-JP" altLang="en-US" smtClean="0"/>
              <a:t>16</a:t>
            </a:fld>
            <a:endParaRPr kumimoji="1" lang="ja-JP" altLang="en-US"/>
          </a:p>
        </p:txBody>
      </p:sp>
    </p:spTree>
    <p:extLst>
      <p:ext uri="{BB962C8B-B14F-4D97-AF65-F5344CB8AC3E}">
        <p14:creationId xmlns:p14="http://schemas.microsoft.com/office/powerpoint/2010/main" val="3551349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20477-F727-F4DC-57C1-FB590BD9A2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69851B5-6808-8F11-F245-4F73DCB6C87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311A81-B7C2-BEF5-7514-CCC7B7206D87}"/>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97E1A1A6-AEFC-70CE-50D9-D28F84EB87FF}"/>
              </a:ext>
            </a:extLst>
          </p:cNvPr>
          <p:cNvSpPr>
            <a:spLocks noGrp="1"/>
          </p:cNvSpPr>
          <p:nvPr>
            <p:ph type="sldNum" sz="quarter" idx="5"/>
          </p:nvPr>
        </p:nvSpPr>
        <p:spPr/>
        <p:txBody>
          <a:bodyPr/>
          <a:lstStyle/>
          <a:p>
            <a:fld id="{FA036D78-ADC6-4817-B0D6-57FFEE8CF9BC}" type="slidenum">
              <a:rPr kumimoji="1" lang="ja-JP" altLang="en-US" smtClean="0"/>
              <a:t>17</a:t>
            </a:fld>
            <a:endParaRPr kumimoji="1" lang="ja-JP" altLang="en-US"/>
          </a:p>
        </p:txBody>
      </p:sp>
    </p:spTree>
    <p:extLst>
      <p:ext uri="{BB962C8B-B14F-4D97-AF65-F5344CB8AC3E}">
        <p14:creationId xmlns:p14="http://schemas.microsoft.com/office/powerpoint/2010/main" val="1323226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6944E-CC81-A1E4-14B2-62FDA0643B6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27DD3C-30F4-4E96-0C1E-7B7824FF4F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7A2975D-041F-C128-B456-E69A2DCA51A5}"/>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A5100747-13A2-DB49-90C4-5532115CA1AC}"/>
              </a:ext>
            </a:extLst>
          </p:cNvPr>
          <p:cNvSpPr>
            <a:spLocks noGrp="1"/>
          </p:cNvSpPr>
          <p:nvPr>
            <p:ph type="sldNum" sz="quarter" idx="5"/>
          </p:nvPr>
        </p:nvSpPr>
        <p:spPr/>
        <p:txBody>
          <a:bodyPr/>
          <a:lstStyle/>
          <a:p>
            <a:fld id="{FA036D78-ADC6-4817-B0D6-57FFEE8CF9BC}" type="slidenum">
              <a:rPr kumimoji="1" lang="ja-JP" altLang="en-US" smtClean="0"/>
              <a:t>18</a:t>
            </a:fld>
            <a:endParaRPr kumimoji="1" lang="ja-JP" altLang="en-US"/>
          </a:p>
        </p:txBody>
      </p:sp>
    </p:spTree>
    <p:extLst>
      <p:ext uri="{BB962C8B-B14F-4D97-AF65-F5344CB8AC3E}">
        <p14:creationId xmlns:p14="http://schemas.microsoft.com/office/powerpoint/2010/main" val="496716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898515-0CCD-4C29-A906-8B01743DF32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00F4E1A-CBE1-4FAC-A1B5-06BFF3364F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6251523-F85A-4748-A6F6-A6492C209B44}"/>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5" name="フッター プレースホルダー 4">
            <a:extLst>
              <a:ext uri="{FF2B5EF4-FFF2-40B4-BE49-F238E27FC236}">
                <a16:creationId xmlns:a16="http://schemas.microsoft.com/office/drawing/2014/main" id="{F2CE1CA0-1AED-40C7-8DAE-63E406C8F4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9C8E659-8071-444E-8F8D-24A4276D87C0}"/>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815568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8E86FA-005C-4227-8C63-015C0D2E43D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FEBC3FE-592A-48D9-9573-676E010A436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99D1F15-5391-4D14-ABE8-FD35E754B13D}"/>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5" name="フッター プレースホルダー 4">
            <a:extLst>
              <a:ext uri="{FF2B5EF4-FFF2-40B4-BE49-F238E27FC236}">
                <a16:creationId xmlns:a16="http://schemas.microsoft.com/office/drawing/2014/main" id="{1F9C45EA-8D04-487E-A01F-619D0ECA38C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C73F5E-19F6-45AD-AECD-38BFEBD8B79F}"/>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207437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7A2A4D-F8C7-4196-8C2C-9C38E58497F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9B5FD2F-0AD2-48C9-A056-692D57DEC8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F17B7C2-4268-4563-8661-7C59D0F56D6D}"/>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5" name="フッター プレースホルダー 4">
            <a:extLst>
              <a:ext uri="{FF2B5EF4-FFF2-40B4-BE49-F238E27FC236}">
                <a16:creationId xmlns:a16="http://schemas.microsoft.com/office/drawing/2014/main" id="{5C94FA7B-867E-4E86-B281-DA4F00D59A5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413EC06-7758-4623-BA24-8C9943641A4B}"/>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2010653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865051-F74C-4471-AFD6-DD336094C9B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DFC9B25-3731-412F-9B89-8F3A449326E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9420EB1-7475-4034-AB50-CE889AFD775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B942C0E-10A5-4CD6-AE84-747020268766}"/>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6" name="フッター プレースホルダー 5">
            <a:extLst>
              <a:ext uri="{FF2B5EF4-FFF2-40B4-BE49-F238E27FC236}">
                <a16:creationId xmlns:a16="http://schemas.microsoft.com/office/drawing/2014/main" id="{BD647022-76AF-4A82-B749-F447B284D94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F1B360D-9150-45E5-B73A-411B1D1F54E4}"/>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2011851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693F9B-B019-4561-B842-7391C12D3C4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7E9AAAA-C787-46D7-AC33-4F850F2319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D17075C-5087-49D3-A07A-6A9D725F1E9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770A4B1-EC81-48AC-B9E8-EE069EBA47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81CB4AB-52C3-45BA-A57E-08469059BAA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33EF3FF-98F0-457A-B35B-7B674226A144}"/>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8" name="フッター プレースホルダー 7">
            <a:extLst>
              <a:ext uri="{FF2B5EF4-FFF2-40B4-BE49-F238E27FC236}">
                <a16:creationId xmlns:a16="http://schemas.microsoft.com/office/drawing/2014/main" id="{7C5289FC-CE3B-4609-BF0F-ADA66C854C3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BF9012A-050E-4FBD-A103-C275F0097FF9}"/>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185328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10D56E-A680-4CA8-8CC6-6F9E003DAE9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07628CD-32A0-4C0B-A442-222B10B65C5D}"/>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4" name="フッター プレースホルダー 3">
            <a:extLst>
              <a:ext uri="{FF2B5EF4-FFF2-40B4-BE49-F238E27FC236}">
                <a16:creationId xmlns:a16="http://schemas.microsoft.com/office/drawing/2014/main" id="{B529C8EF-147D-4F43-9CD2-91DAB293E80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97F0B4C-1D7B-4367-B7D4-689BE7440BE5}"/>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2723303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E5487FC-8A91-46F9-8341-C5FA2799D1B4}"/>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3" name="フッター プレースホルダー 2">
            <a:extLst>
              <a:ext uri="{FF2B5EF4-FFF2-40B4-BE49-F238E27FC236}">
                <a16:creationId xmlns:a16="http://schemas.microsoft.com/office/drawing/2014/main" id="{8AA7DF33-D33D-4296-A712-4DA0F7AA0A9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B3C05FD-C8DC-4BA0-9314-F3B70EE05F1E}"/>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222630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515B65-DFB9-4301-AFAA-1ED90BF3EE1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8F84ED-45A8-458C-B267-F7B0C9EF0A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F36BA8D-2755-4E23-8164-431631B31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6E19D6A-877D-416B-AB5E-F4F29DFEE119}"/>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6" name="フッター プレースホルダー 5">
            <a:extLst>
              <a:ext uri="{FF2B5EF4-FFF2-40B4-BE49-F238E27FC236}">
                <a16:creationId xmlns:a16="http://schemas.microsoft.com/office/drawing/2014/main" id="{F9CEA038-235F-4BDE-A6F6-CD7687FF6FF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988F740-B51A-4072-BF88-F2590986C2D7}"/>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4291822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82E915-C001-4AA4-87ED-E3E5DB6CD8B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59BAA53-3952-4E0E-A48C-AEE2748A6E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2A19E98-3CA0-4B53-9DBD-FF3EAF7D5E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AFF8E8-B011-40C4-8B6A-D284DD1A182B}"/>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6" name="フッター プレースホルダー 5">
            <a:extLst>
              <a:ext uri="{FF2B5EF4-FFF2-40B4-BE49-F238E27FC236}">
                <a16:creationId xmlns:a16="http://schemas.microsoft.com/office/drawing/2014/main" id="{9DC10D5D-554D-40EF-84B7-B14C7744EC9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BBF61CC-92E9-4709-8203-5336D6EB1A6A}"/>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2214421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3EADB4-AFC6-4F24-8589-746D95225FD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61C69AC-2336-4B66-B43E-832C35B2FF2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C0429F-26AD-4F68-B785-7D878A75ADDF}"/>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5" name="フッター プレースホルダー 4">
            <a:extLst>
              <a:ext uri="{FF2B5EF4-FFF2-40B4-BE49-F238E27FC236}">
                <a16:creationId xmlns:a16="http://schemas.microsoft.com/office/drawing/2014/main" id="{B53A2059-1058-4DE4-AD7E-0B446754B70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F94211E-9620-4423-B390-4B66EFE9AF1C}"/>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403523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B0E48FE-F9BE-44F8-852E-CD9F6717D69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4CE56A8-CB2E-4FFB-ACAE-5989559F87E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A7DB43C-B7E9-49A6-8937-B2BE1F1A22A2}"/>
              </a:ext>
            </a:extLst>
          </p:cNvPr>
          <p:cNvSpPr>
            <a:spLocks noGrp="1"/>
          </p:cNvSpPr>
          <p:nvPr>
            <p:ph type="dt" sz="half" idx="10"/>
          </p:nvPr>
        </p:nvSpPr>
        <p:spPr/>
        <p:txBody>
          <a:bodyPr/>
          <a:lstStyle/>
          <a:p>
            <a:fld id="{E06F01A5-6766-451F-B9EF-4E5F9D6D18F7}" type="datetimeFigureOut">
              <a:rPr kumimoji="1" lang="ja-JP" altLang="en-US" smtClean="0"/>
              <a:t>2025/4/6</a:t>
            </a:fld>
            <a:endParaRPr kumimoji="1" lang="ja-JP" altLang="en-US"/>
          </a:p>
        </p:txBody>
      </p:sp>
      <p:sp>
        <p:nvSpPr>
          <p:cNvPr id="5" name="フッター プレースホルダー 4">
            <a:extLst>
              <a:ext uri="{FF2B5EF4-FFF2-40B4-BE49-F238E27FC236}">
                <a16:creationId xmlns:a16="http://schemas.microsoft.com/office/drawing/2014/main" id="{8B88CD94-2513-43D7-9AB5-62C5A7F7C95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C6116AE-46E5-413D-BA05-3BFD7263C989}"/>
              </a:ext>
            </a:extLst>
          </p:cNvPr>
          <p:cNvSpPr>
            <a:spLocks noGrp="1"/>
          </p:cNvSpPr>
          <p:nvPr>
            <p:ph type="sldNum" sz="quarter" idx="12"/>
          </p:nvPr>
        </p:nvSpPr>
        <p:spPr/>
        <p:txBody>
          <a:body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193505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AC18479-AFF5-4AF5-A982-74FB38AF43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0B48FEA-1EF2-4CB4-9EA3-A97F0284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29C2799-A99D-4BAE-9185-4F2A41E541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6F01A5-6766-451F-B9EF-4E5F9D6D18F7}" type="datetimeFigureOut">
              <a:rPr kumimoji="1" lang="ja-JP" altLang="en-US" smtClean="0"/>
              <a:t>2025/4/6</a:t>
            </a:fld>
            <a:endParaRPr kumimoji="1" lang="ja-JP" altLang="en-US"/>
          </a:p>
        </p:txBody>
      </p:sp>
      <p:sp>
        <p:nvSpPr>
          <p:cNvPr id="5" name="フッター プレースホルダー 4">
            <a:extLst>
              <a:ext uri="{FF2B5EF4-FFF2-40B4-BE49-F238E27FC236}">
                <a16:creationId xmlns:a16="http://schemas.microsoft.com/office/drawing/2014/main" id="{C2EB93D1-E241-4975-BF7F-840ABB9017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7A1F534-ABE3-463B-94A8-AD851FE52E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E8FE5C-24F4-4430-9694-2D42E3C24059}" type="slidenum">
              <a:rPr kumimoji="1" lang="ja-JP" altLang="en-US" smtClean="0"/>
              <a:t>‹#›</a:t>
            </a:fld>
            <a:endParaRPr kumimoji="1" lang="ja-JP" altLang="en-US"/>
          </a:p>
        </p:txBody>
      </p:sp>
    </p:spTree>
    <p:extLst>
      <p:ext uri="{BB962C8B-B14F-4D97-AF65-F5344CB8AC3E}">
        <p14:creationId xmlns:p14="http://schemas.microsoft.com/office/powerpoint/2010/main" val="4176721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0B34C-1950-788F-6F4D-59C170800F3A}"/>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C181CC2-7714-18AB-D4D8-7194D3681988}"/>
              </a:ext>
            </a:extLst>
          </p:cNvPr>
          <p:cNvSpPr txBox="1"/>
          <p:nvPr/>
        </p:nvSpPr>
        <p:spPr>
          <a:xfrm>
            <a:off x="101599" y="1112993"/>
            <a:ext cx="11988802" cy="4555093"/>
          </a:xfrm>
          <a:prstGeom prst="rect">
            <a:avLst/>
          </a:prstGeom>
          <a:noFill/>
        </p:spPr>
        <p:txBody>
          <a:bodyPr wrap="square" rtlCol="0">
            <a:spAutoFit/>
          </a:bodyPr>
          <a:lstStyle/>
          <a:p>
            <a:pPr algn="ctr"/>
            <a:r>
              <a:rPr lang="ja-JP" altLang="en-US" sz="4500" b="1" i="1" dirty="0">
                <a:latin typeface="Meiryo UI" panose="020B0604030504040204" pitchFamily="50" charset="-128"/>
                <a:ea typeface="Meiryo UI" panose="020B0604030504040204" pitchFamily="50" charset="-128"/>
              </a:rPr>
              <a:t>さいたまスーパーアリーナ</a:t>
            </a:r>
            <a:endParaRPr lang="en-US" altLang="ja-JP" sz="4500" b="1" i="1" dirty="0">
              <a:latin typeface="Meiryo UI" panose="020B0604030504040204" pitchFamily="50" charset="-128"/>
              <a:ea typeface="Meiryo UI" panose="020B0604030504040204" pitchFamily="50" charset="-128"/>
            </a:endParaRPr>
          </a:p>
          <a:p>
            <a:pPr algn="ctr"/>
            <a:endParaRPr lang="en-US" altLang="ja-JP" sz="2000" b="1" i="1" dirty="0">
              <a:latin typeface="Meiryo UI" panose="020B0604030504040204" pitchFamily="50" charset="-128"/>
              <a:ea typeface="Meiryo UI" panose="020B0604030504040204" pitchFamily="50" charset="-128"/>
            </a:endParaRPr>
          </a:p>
          <a:p>
            <a:pPr algn="ctr"/>
            <a:r>
              <a:rPr lang="ja-JP" altLang="en-US" sz="4500" b="1" i="1" dirty="0">
                <a:latin typeface="Meiryo UI" panose="020B0604030504040204" pitchFamily="50" charset="-128"/>
                <a:ea typeface="Meiryo UI" panose="020B0604030504040204" pitchFamily="50" charset="-128"/>
              </a:rPr>
              <a:t>バリューアップ・ネーミングライツ パートナー</a:t>
            </a:r>
            <a:endParaRPr lang="en-US" altLang="ja-JP" sz="4500" b="1" i="1" dirty="0">
              <a:latin typeface="Meiryo UI" panose="020B0604030504040204" pitchFamily="50" charset="-128"/>
              <a:ea typeface="Meiryo UI" panose="020B0604030504040204" pitchFamily="50" charset="-128"/>
            </a:endParaRPr>
          </a:p>
          <a:p>
            <a:pPr algn="ctr"/>
            <a:endParaRPr kumimoji="1" lang="en-US" altLang="ja-JP" sz="4500" b="1" i="1" dirty="0">
              <a:latin typeface="Meiryo UI" panose="020B0604030504040204" pitchFamily="50" charset="-128"/>
              <a:ea typeface="Meiryo UI" panose="020B0604030504040204" pitchFamily="50" charset="-128"/>
            </a:endParaRPr>
          </a:p>
          <a:p>
            <a:pPr algn="ctr"/>
            <a:endParaRPr lang="en-US" altLang="ja-JP" sz="4500" b="1" i="1" dirty="0">
              <a:latin typeface="Meiryo UI" panose="020B0604030504040204" pitchFamily="50" charset="-128"/>
              <a:ea typeface="Meiryo UI" panose="020B0604030504040204" pitchFamily="50" charset="-128"/>
            </a:endParaRPr>
          </a:p>
          <a:p>
            <a:pPr algn="ctr"/>
            <a:endParaRPr kumimoji="1" lang="en-US" altLang="ja-JP" sz="4500" b="1" i="1" dirty="0">
              <a:latin typeface="Meiryo UI" panose="020B0604030504040204" pitchFamily="50" charset="-128"/>
              <a:ea typeface="Meiryo UI" panose="020B0604030504040204" pitchFamily="50" charset="-128"/>
            </a:endParaRPr>
          </a:p>
          <a:p>
            <a:pPr algn="ctr"/>
            <a:r>
              <a:rPr lang="ja-JP" altLang="en-US" sz="4500" b="1" i="1" dirty="0">
                <a:latin typeface="Meiryo UI" panose="020B0604030504040204" pitchFamily="50" charset="-128"/>
                <a:ea typeface="Meiryo UI" panose="020B0604030504040204" pitchFamily="50" charset="-128"/>
              </a:rPr>
              <a:t>企　画　提　案　書</a:t>
            </a:r>
            <a:endParaRPr kumimoji="1" lang="en-US" altLang="ja-JP" sz="4500" b="1" i="1"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DFA8AD69-0CCA-8B08-205E-DD35FAD1E824}"/>
              </a:ext>
            </a:extLst>
          </p:cNvPr>
          <p:cNvSpPr/>
          <p:nvPr/>
        </p:nvSpPr>
        <p:spPr>
          <a:xfrm>
            <a:off x="101599" y="76200"/>
            <a:ext cx="11997266" cy="6671733"/>
          </a:xfrm>
          <a:prstGeom prst="rect">
            <a:avLst/>
          </a:prstGeom>
          <a:noFill/>
          <a:ln w="57150" cmpd="thickThi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17336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0C71E-6AAF-656D-1FC4-F3A772B0BCF8}"/>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F907033-9300-D564-D741-F4EF8854C56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応募企業の概要</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F4FD92DF-70F7-43F6-61FA-B093167FC77D}"/>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3388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0C71E-6AAF-656D-1FC4-F3A772B0BCF8}"/>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F907033-9300-D564-D741-F4EF8854C56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応募企業の事業内容</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F4FD92DF-70F7-43F6-61FA-B093167FC77D}"/>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234606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0C71E-6AAF-656D-1FC4-F3A772B0BCF8}"/>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F907033-9300-D564-D741-F4EF8854C563}"/>
              </a:ext>
            </a:extLst>
          </p:cNvPr>
          <p:cNvSpPr txBox="1"/>
          <p:nvPr/>
        </p:nvSpPr>
        <p:spPr>
          <a:xfrm>
            <a:off x="-1" y="-57366"/>
            <a:ext cx="9539786" cy="830997"/>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応募企業の</a:t>
            </a:r>
            <a:r>
              <a:rPr kumimoji="1" lang="ja-JP" altLang="en-US" sz="2400" b="1" i="1" dirty="0">
                <a:latin typeface="Meiryo UI" panose="020B0604030504040204" pitchFamily="50" charset="-128"/>
                <a:ea typeface="Meiryo UI" panose="020B0604030504040204" pitchFamily="50" charset="-128"/>
              </a:rPr>
              <a:t>経営理念</a:t>
            </a:r>
          </a:p>
          <a:p>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F4FD92DF-70F7-43F6-61FA-B093167FC77D}"/>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061224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AE3F8-F02F-3E80-53CD-5CF88BEE7D1F}"/>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EBBE6CA-3E8D-1895-E190-C33986B84914}"/>
              </a:ext>
            </a:extLst>
          </p:cNvPr>
          <p:cNvSpPr txBox="1"/>
          <p:nvPr/>
        </p:nvSpPr>
        <p:spPr>
          <a:xfrm>
            <a:off x="-1" y="-57366"/>
            <a:ext cx="9539786" cy="461665"/>
          </a:xfrm>
          <a:prstGeom prst="rect">
            <a:avLst/>
          </a:prstGeom>
          <a:noFill/>
        </p:spPr>
        <p:txBody>
          <a:bodyPr wrap="square" rtlCol="0">
            <a:spAutoFit/>
          </a:bodyPr>
          <a:lstStyle/>
          <a:p>
            <a:r>
              <a:rPr kumimoji="1" lang="ja-JP" altLang="en-US" sz="2400" b="1" i="1" dirty="0">
                <a:latin typeface="Meiryo UI" panose="020B0604030504040204" pitchFamily="50" charset="-128"/>
                <a:ea typeface="Meiryo UI" panose="020B0604030504040204" pitchFamily="50" charset="-128"/>
              </a:rPr>
              <a:t>社会地域貢献に対する理念・活動実績</a:t>
            </a:r>
          </a:p>
        </p:txBody>
      </p:sp>
      <p:sp>
        <p:nvSpPr>
          <p:cNvPr id="2" name="矢印: 五方向 1">
            <a:extLst>
              <a:ext uri="{FF2B5EF4-FFF2-40B4-BE49-F238E27FC236}">
                <a16:creationId xmlns:a16="http://schemas.microsoft.com/office/drawing/2014/main" id="{E1439A67-9D46-C08E-1F69-0977C6B3F19E}"/>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22825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E16E2-BCEE-750F-8E19-B7227079CA76}"/>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9BE25D7-E3CB-0EF7-0A1F-D2E178CFC92D}"/>
              </a:ext>
            </a:extLst>
          </p:cNvPr>
          <p:cNvSpPr txBox="1"/>
          <p:nvPr/>
        </p:nvSpPr>
        <p:spPr>
          <a:xfrm>
            <a:off x="-1" y="-57366"/>
            <a:ext cx="9539786" cy="461665"/>
          </a:xfrm>
          <a:prstGeom prst="rect">
            <a:avLst/>
          </a:prstGeom>
          <a:noFill/>
        </p:spPr>
        <p:txBody>
          <a:bodyPr wrap="square" rtlCol="0">
            <a:spAutoFit/>
          </a:bodyPr>
          <a:lstStyle/>
          <a:p>
            <a:r>
              <a:rPr kumimoji="1" lang="ja-JP" altLang="en-US" sz="2400" b="1" i="1" dirty="0">
                <a:latin typeface="Meiryo UI" panose="020B0604030504040204" pitchFamily="50" charset="-128"/>
                <a:ea typeface="Meiryo UI" panose="020B0604030504040204" pitchFamily="50" charset="-128"/>
              </a:rPr>
              <a:t>応募理由</a:t>
            </a:r>
          </a:p>
        </p:txBody>
      </p:sp>
      <p:sp>
        <p:nvSpPr>
          <p:cNvPr id="2" name="矢印: 五方向 1">
            <a:extLst>
              <a:ext uri="{FF2B5EF4-FFF2-40B4-BE49-F238E27FC236}">
                <a16:creationId xmlns:a16="http://schemas.microsoft.com/office/drawing/2014/main" id="{205C61B8-63F4-CC5F-5537-D9220F93B897}"/>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85352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E470-7C52-DFC6-D6C8-879BC982DC7B}"/>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DEBFF41-8833-509E-D7A6-29B795E7DDC2}"/>
              </a:ext>
            </a:extLst>
          </p:cNvPr>
          <p:cNvSpPr txBox="1"/>
          <p:nvPr/>
        </p:nvSpPr>
        <p:spPr>
          <a:xfrm>
            <a:off x="-1" y="-71014"/>
            <a:ext cx="10699845"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提案内容（提案① 購入対象の愛称名・応募金額・契約期間等）</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B1CBC4FB-EA08-1FA0-C236-736068F87EDE}"/>
              </a:ext>
            </a:extLst>
          </p:cNvPr>
          <p:cNvSpPr/>
          <p:nvPr/>
        </p:nvSpPr>
        <p:spPr bwMode="auto">
          <a:xfrm flipV="1">
            <a:off x="0" y="341194"/>
            <a:ext cx="10440537" cy="73950"/>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a:extLst>
              <a:ext uri="{FF2B5EF4-FFF2-40B4-BE49-F238E27FC236}">
                <a16:creationId xmlns:a16="http://schemas.microsoft.com/office/drawing/2014/main" id="{5AD18812-99EA-4043-9DC3-7184099A2AE9}"/>
              </a:ext>
            </a:extLst>
          </p:cNvPr>
          <p:cNvSpPr txBox="1"/>
          <p:nvPr/>
        </p:nvSpPr>
        <p:spPr>
          <a:xfrm>
            <a:off x="109180" y="602804"/>
            <a:ext cx="4067033"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施設の愛称名</a:t>
            </a:r>
            <a:endParaRPr kumimoji="1" lang="ja-JP" altLang="en-US" sz="2000" i="1" u="sng"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268399F0-A1F3-4FA4-A7DE-CCBF08C7C02E}"/>
              </a:ext>
            </a:extLst>
          </p:cNvPr>
          <p:cNvSpPr txBox="1"/>
          <p:nvPr/>
        </p:nvSpPr>
        <p:spPr>
          <a:xfrm>
            <a:off x="109180" y="3028890"/>
            <a:ext cx="4067033"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愛称に込めた思い</a:t>
            </a:r>
            <a:endParaRPr kumimoji="1" lang="ja-JP" altLang="en-US" sz="2000" i="1" u="sng" dirty="0">
              <a:latin typeface="Meiryo UI" panose="020B0604030504040204" pitchFamily="50" charset="-128"/>
              <a:ea typeface="Meiryo UI" panose="020B0604030504040204" pitchFamily="50" charset="-128"/>
            </a:endParaRPr>
          </a:p>
        </p:txBody>
      </p:sp>
      <p:sp>
        <p:nvSpPr>
          <p:cNvPr id="10" name="正方形/長方形 61">
            <a:extLst>
              <a:ext uri="{FF2B5EF4-FFF2-40B4-BE49-F238E27FC236}">
                <a16:creationId xmlns:a16="http://schemas.microsoft.com/office/drawing/2014/main" id="{6D2C378F-958F-40DA-845D-5D59AFB01BD6}"/>
              </a:ext>
            </a:extLst>
          </p:cNvPr>
          <p:cNvSpPr/>
          <p:nvPr/>
        </p:nvSpPr>
        <p:spPr>
          <a:xfrm>
            <a:off x="165204" y="1038089"/>
            <a:ext cx="11611636" cy="177523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000" b="1" dirty="0">
                <a:solidFill>
                  <a:schemeClr val="tx1"/>
                </a:solidFill>
                <a:latin typeface="Heisei Kaku Gothic Std W3" panose="020B0400000000000000" pitchFamily="34" charset="-128"/>
                <a:ea typeface="Heisei Kaku Gothic Std W3" panose="020B0400000000000000" pitchFamily="34" charset="-128"/>
              </a:rPr>
              <a:t>さいたまスーパーアリーナ</a:t>
            </a:r>
            <a:endParaRPr kumimoji="1" lang="ja-JP" altLang="en-US" sz="4000" b="1" dirty="0">
              <a:solidFill>
                <a:schemeClr val="tx1"/>
              </a:solidFill>
              <a:latin typeface="Heisei Kaku Gothic Std W3" panose="020B0400000000000000" pitchFamily="34" charset="-128"/>
              <a:ea typeface="Heisei Kaku Gothic Std W3" panose="020B0400000000000000" pitchFamily="34" charset="-128"/>
            </a:endParaRPr>
          </a:p>
        </p:txBody>
      </p:sp>
      <p:sp>
        <p:nvSpPr>
          <p:cNvPr id="11" name="正方形/長方形 61">
            <a:extLst>
              <a:ext uri="{FF2B5EF4-FFF2-40B4-BE49-F238E27FC236}">
                <a16:creationId xmlns:a16="http://schemas.microsoft.com/office/drawing/2014/main" id="{144AACF9-AC44-43C0-984B-E08831D4E86C}"/>
              </a:ext>
            </a:extLst>
          </p:cNvPr>
          <p:cNvSpPr/>
          <p:nvPr/>
        </p:nvSpPr>
        <p:spPr>
          <a:xfrm>
            <a:off x="165204" y="3523594"/>
            <a:ext cx="11611637" cy="3200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2000" dirty="0">
              <a:solidFill>
                <a:schemeClr val="tx1"/>
              </a:solidFill>
              <a:latin typeface="Heisei Kaku Gothic Std W3" panose="020B0400000000000000" pitchFamily="34" charset="-128"/>
              <a:ea typeface="Heisei Kaku Gothic Std W3" panose="020B0400000000000000" pitchFamily="34" charset="-128"/>
            </a:endParaRPr>
          </a:p>
        </p:txBody>
      </p:sp>
    </p:spTree>
    <p:extLst>
      <p:ext uri="{BB962C8B-B14F-4D97-AF65-F5344CB8AC3E}">
        <p14:creationId xmlns:p14="http://schemas.microsoft.com/office/powerpoint/2010/main" val="25243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E470-7C52-DFC6-D6C8-879BC982DC7B}"/>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DEBFF41-8833-509E-D7A6-29B795E7DDC2}"/>
              </a:ext>
            </a:extLst>
          </p:cNvPr>
          <p:cNvSpPr txBox="1"/>
          <p:nvPr/>
        </p:nvSpPr>
        <p:spPr>
          <a:xfrm>
            <a:off x="-1" y="-71014"/>
            <a:ext cx="10699845"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提案内容（提案① 購入対象の愛称名・応募金額・契約期間等）</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B1CBC4FB-EA08-1FA0-C236-736068F87EDE}"/>
              </a:ext>
            </a:extLst>
          </p:cNvPr>
          <p:cNvSpPr/>
          <p:nvPr/>
        </p:nvSpPr>
        <p:spPr bwMode="auto">
          <a:xfrm flipV="1">
            <a:off x="0" y="341194"/>
            <a:ext cx="10440537" cy="73950"/>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テキスト ボックス 4">
            <a:extLst>
              <a:ext uri="{FF2B5EF4-FFF2-40B4-BE49-F238E27FC236}">
                <a16:creationId xmlns:a16="http://schemas.microsoft.com/office/drawing/2014/main" id="{D5A30AD5-2D27-78C4-4EFB-E994DEFAE9D4}"/>
              </a:ext>
            </a:extLst>
          </p:cNvPr>
          <p:cNvSpPr txBox="1"/>
          <p:nvPr/>
        </p:nvSpPr>
        <p:spPr>
          <a:xfrm>
            <a:off x="109180" y="2914005"/>
            <a:ext cx="6250675"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契約期間（始期～終期）</a:t>
            </a:r>
          </a:p>
        </p:txBody>
      </p:sp>
      <p:sp>
        <p:nvSpPr>
          <p:cNvPr id="9" name="テキスト ボックス 8">
            <a:extLst>
              <a:ext uri="{FF2B5EF4-FFF2-40B4-BE49-F238E27FC236}">
                <a16:creationId xmlns:a16="http://schemas.microsoft.com/office/drawing/2014/main" id="{C7EFB4B1-6E8F-420A-95F3-F9FA1A02084B}"/>
              </a:ext>
            </a:extLst>
          </p:cNvPr>
          <p:cNvSpPr txBox="1"/>
          <p:nvPr/>
        </p:nvSpPr>
        <p:spPr>
          <a:xfrm>
            <a:off x="109180" y="602804"/>
            <a:ext cx="4067033"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命名権料</a:t>
            </a:r>
            <a:endParaRPr kumimoji="1" lang="ja-JP" altLang="en-US" sz="2000" i="1" u="sng"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DBED6EA-762C-4368-8BE8-EB4AF107DA84}"/>
              </a:ext>
            </a:extLst>
          </p:cNvPr>
          <p:cNvSpPr txBox="1"/>
          <p:nvPr/>
        </p:nvSpPr>
        <p:spPr>
          <a:xfrm>
            <a:off x="1305477" y="725915"/>
            <a:ext cx="2218116" cy="276999"/>
          </a:xfrm>
          <a:prstGeom prst="rect">
            <a:avLst/>
          </a:prstGeom>
          <a:noFill/>
        </p:spPr>
        <p:txBody>
          <a:bodyPr wrap="square" rtlCol="0">
            <a:spAutoFit/>
          </a:bodyPr>
          <a:lstStyle/>
          <a:p>
            <a:r>
              <a:rPr kumimoji="1" lang="en-US" altLang="ja-JP" sz="1200" b="1" i="1" dirty="0">
                <a:solidFill>
                  <a:srgbClr val="FF0000"/>
                </a:solidFill>
                <a:latin typeface="Meiryo UI" panose="020B0604030504040204" pitchFamily="50" charset="-128"/>
                <a:ea typeface="Meiryo UI" panose="020B0604030504040204" pitchFamily="50" charset="-128"/>
              </a:rPr>
              <a:t>※</a:t>
            </a:r>
            <a:r>
              <a:rPr kumimoji="1" lang="ja-JP" altLang="en-US" sz="1200" b="1" i="1" dirty="0">
                <a:solidFill>
                  <a:srgbClr val="FF0000"/>
                </a:solidFill>
                <a:latin typeface="Meiryo UI" panose="020B0604030504040204" pitchFamily="50" charset="-128"/>
                <a:ea typeface="Meiryo UI" panose="020B0604030504040204" pitchFamily="50" charset="-128"/>
              </a:rPr>
              <a:t>希望金額：</a:t>
            </a:r>
            <a:r>
              <a:rPr lang="en-US" altLang="ja-JP" sz="1200" b="1" i="1" dirty="0">
                <a:solidFill>
                  <a:srgbClr val="FF0000"/>
                </a:solidFill>
                <a:latin typeface="Meiryo UI" panose="020B0604030504040204" pitchFamily="50" charset="-128"/>
                <a:ea typeface="Meiryo UI" panose="020B0604030504040204" pitchFamily="50" charset="-128"/>
              </a:rPr>
              <a:t>5</a:t>
            </a:r>
            <a:r>
              <a:rPr kumimoji="1" lang="ja-JP" altLang="en-US" sz="1200" b="1" i="1" dirty="0">
                <a:solidFill>
                  <a:srgbClr val="FF0000"/>
                </a:solidFill>
                <a:latin typeface="Meiryo UI" panose="020B0604030504040204" pitchFamily="50" charset="-128"/>
                <a:ea typeface="Meiryo UI" panose="020B0604030504040204" pitchFamily="50" charset="-128"/>
              </a:rPr>
              <a:t>億円以上 </a:t>
            </a:r>
            <a:r>
              <a:rPr kumimoji="1" lang="en-US" altLang="ja-JP" sz="1200" b="1" i="1" dirty="0">
                <a:solidFill>
                  <a:srgbClr val="FF0000"/>
                </a:solidFill>
                <a:latin typeface="Meiryo UI" panose="020B0604030504040204" pitchFamily="50" charset="-128"/>
                <a:ea typeface="Meiryo UI" panose="020B0604030504040204" pitchFamily="50" charset="-128"/>
              </a:rPr>
              <a:t>/ </a:t>
            </a:r>
            <a:r>
              <a:rPr kumimoji="1" lang="ja-JP" altLang="en-US" sz="1200" b="1" i="1" dirty="0">
                <a:solidFill>
                  <a:srgbClr val="FF0000"/>
                </a:solidFill>
                <a:latin typeface="Meiryo UI" panose="020B0604030504040204" pitchFamily="50" charset="-128"/>
                <a:ea typeface="Meiryo UI" panose="020B0604030504040204" pitchFamily="50" charset="-128"/>
              </a:rPr>
              <a:t>年</a:t>
            </a:r>
          </a:p>
        </p:txBody>
      </p:sp>
      <p:sp>
        <p:nvSpPr>
          <p:cNvPr id="12" name="テキスト ボックス 11">
            <a:extLst>
              <a:ext uri="{FF2B5EF4-FFF2-40B4-BE49-F238E27FC236}">
                <a16:creationId xmlns:a16="http://schemas.microsoft.com/office/drawing/2014/main" id="{D42F5EE5-4FD3-4550-9467-11DC6E98A4E1}"/>
              </a:ext>
            </a:extLst>
          </p:cNvPr>
          <p:cNvSpPr txBox="1"/>
          <p:nvPr/>
        </p:nvSpPr>
        <p:spPr>
          <a:xfrm>
            <a:off x="3023389" y="3037116"/>
            <a:ext cx="2360535" cy="276999"/>
          </a:xfrm>
          <a:prstGeom prst="rect">
            <a:avLst/>
          </a:prstGeom>
          <a:noFill/>
        </p:spPr>
        <p:txBody>
          <a:bodyPr wrap="square" rtlCol="0">
            <a:spAutoFit/>
          </a:bodyPr>
          <a:lstStyle/>
          <a:p>
            <a:r>
              <a:rPr kumimoji="1" lang="en-US" altLang="ja-JP" sz="1200" b="1" i="1" dirty="0">
                <a:solidFill>
                  <a:srgbClr val="FF0000"/>
                </a:solidFill>
                <a:latin typeface="Meiryo UI" panose="020B0604030504040204" pitchFamily="50" charset="-128"/>
                <a:ea typeface="Meiryo UI" panose="020B0604030504040204" pitchFamily="50" charset="-128"/>
              </a:rPr>
              <a:t>※</a:t>
            </a:r>
            <a:r>
              <a:rPr kumimoji="1" lang="ja-JP" altLang="en-US" sz="1200" b="1" i="1" dirty="0">
                <a:solidFill>
                  <a:srgbClr val="FF0000"/>
                </a:solidFill>
                <a:latin typeface="Meiryo UI" panose="020B0604030504040204" pitchFamily="50" charset="-128"/>
                <a:ea typeface="Meiryo UI" panose="020B0604030504040204" pitchFamily="50" charset="-128"/>
              </a:rPr>
              <a:t>契約期間：</a:t>
            </a:r>
            <a:r>
              <a:rPr kumimoji="1" lang="en-US" altLang="ja-JP" sz="1200" b="1" i="1" dirty="0">
                <a:solidFill>
                  <a:srgbClr val="FF0000"/>
                </a:solidFill>
                <a:latin typeface="Meiryo UI" panose="020B0604030504040204" pitchFamily="50" charset="-128"/>
                <a:ea typeface="Meiryo UI" panose="020B0604030504040204" pitchFamily="50" charset="-128"/>
              </a:rPr>
              <a:t>5</a:t>
            </a:r>
            <a:r>
              <a:rPr kumimoji="1" lang="ja-JP" altLang="en-US" sz="1200" b="1" i="1" dirty="0">
                <a:solidFill>
                  <a:srgbClr val="FF0000"/>
                </a:solidFill>
                <a:latin typeface="Meiryo UI" panose="020B0604030504040204" pitchFamily="50" charset="-128"/>
                <a:ea typeface="Meiryo UI" panose="020B0604030504040204" pitchFamily="50" charset="-128"/>
              </a:rPr>
              <a:t>年以上</a:t>
            </a:r>
            <a:r>
              <a:rPr kumimoji="1" lang="en-US" altLang="ja-JP" sz="1200" b="1" i="1" dirty="0">
                <a:solidFill>
                  <a:srgbClr val="FF0000"/>
                </a:solidFill>
                <a:latin typeface="Meiryo UI" panose="020B0604030504040204" pitchFamily="50" charset="-128"/>
                <a:ea typeface="Meiryo UI" panose="020B0604030504040204" pitchFamily="50" charset="-128"/>
              </a:rPr>
              <a:t>10</a:t>
            </a:r>
            <a:r>
              <a:rPr kumimoji="1" lang="ja-JP" altLang="en-US" sz="1200" b="1" i="1" dirty="0">
                <a:solidFill>
                  <a:srgbClr val="FF0000"/>
                </a:solidFill>
                <a:latin typeface="Meiryo UI" panose="020B0604030504040204" pitchFamily="50" charset="-128"/>
                <a:ea typeface="Meiryo UI" panose="020B0604030504040204" pitchFamily="50" charset="-128"/>
              </a:rPr>
              <a:t>年以下</a:t>
            </a:r>
          </a:p>
        </p:txBody>
      </p:sp>
      <p:sp>
        <p:nvSpPr>
          <p:cNvPr id="17" name="正方形/長方形 63">
            <a:extLst>
              <a:ext uri="{FF2B5EF4-FFF2-40B4-BE49-F238E27FC236}">
                <a16:creationId xmlns:a16="http://schemas.microsoft.com/office/drawing/2014/main" id="{19EF7CF0-D550-4171-AEB4-F8C8DC4C6902}"/>
              </a:ext>
            </a:extLst>
          </p:cNvPr>
          <p:cNvSpPr/>
          <p:nvPr/>
        </p:nvSpPr>
        <p:spPr>
          <a:xfrm>
            <a:off x="370210" y="1251190"/>
            <a:ext cx="5544018" cy="11673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4800" b="1" dirty="0">
                <a:solidFill>
                  <a:schemeClr val="tx1"/>
                </a:solidFill>
                <a:latin typeface="Heisei Kaku Gothic Std W3" panose="020B0400000000000000" pitchFamily="34" charset="-128"/>
                <a:ea typeface="Heisei Kaku Gothic Std W3" panose="020B0400000000000000" pitchFamily="34" charset="-128"/>
              </a:rPr>
              <a:t>500,000</a:t>
            </a:r>
            <a:r>
              <a:rPr kumimoji="1" lang="ja-JP" altLang="en-US" sz="48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48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26" name="正方形/長方形 63">
            <a:extLst>
              <a:ext uri="{FF2B5EF4-FFF2-40B4-BE49-F238E27FC236}">
                <a16:creationId xmlns:a16="http://schemas.microsoft.com/office/drawing/2014/main" id="{46194AB3-629B-4991-893B-AF1A7DC0D5E4}"/>
              </a:ext>
            </a:extLst>
          </p:cNvPr>
          <p:cNvSpPr/>
          <p:nvPr/>
        </p:nvSpPr>
        <p:spPr>
          <a:xfrm>
            <a:off x="113150" y="3809537"/>
            <a:ext cx="5104957" cy="11673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3400" b="1" dirty="0">
                <a:solidFill>
                  <a:schemeClr val="tx1"/>
                </a:solidFill>
                <a:latin typeface="Heisei Kaku Gothic Std W3" panose="020B0400000000000000" pitchFamily="34" charset="-128"/>
                <a:ea typeface="Heisei Kaku Gothic Std W3" panose="020B0400000000000000" pitchFamily="34" charset="-128"/>
              </a:rPr>
              <a:t>契約始期：</a:t>
            </a:r>
            <a:r>
              <a:rPr kumimoji="1" lang="en-US" altLang="ja-JP" sz="3600" b="1" dirty="0">
                <a:solidFill>
                  <a:schemeClr val="tx1"/>
                </a:solidFill>
                <a:latin typeface="Heisei Kaku Gothic Std W3" panose="020B0400000000000000" pitchFamily="34" charset="-128"/>
                <a:ea typeface="Heisei Kaku Gothic Std W3" panose="020B0400000000000000" pitchFamily="34" charset="-128"/>
              </a:rPr>
              <a:t>2027</a:t>
            </a:r>
            <a:r>
              <a:rPr kumimoji="1" lang="ja-JP" altLang="en-US" sz="3600" b="1" dirty="0">
                <a:solidFill>
                  <a:schemeClr val="tx1"/>
                </a:solidFill>
                <a:latin typeface="Heisei Kaku Gothic Std W3" panose="020B0400000000000000" pitchFamily="34" charset="-128"/>
                <a:ea typeface="Heisei Kaku Gothic Std W3" panose="020B0400000000000000" pitchFamily="34" charset="-128"/>
              </a:rPr>
              <a:t>年 </a:t>
            </a:r>
            <a:r>
              <a:rPr kumimoji="1" lang="en-US" altLang="ja-JP" sz="3600" b="1" dirty="0">
                <a:solidFill>
                  <a:schemeClr val="tx1"/>
                </a:solidFill>
                <a:latin typeface="Heisei Kaku Gothic Std W3" panose="020B0400000000000000" pitchFamily="34" charset="-128"/>
                <a:ea typeface="Heisei Kaku Gothic Std W3" panose="020B0400000000000000" pitchFamily="34" charset="-128"/>
              </a:rPr>
              <a:t>4</a:t>
            </a:r>
            <a:r>
              <a:rPr kumimoji="1" lang="ja-JP" altLang="en-US" sz="3600" b="1" dirty="0">
                <a:solidFill>
                  <a:schemeClr val="tx1"/>
                </a:solidFill>
                <a:latin typeface="Heisei Kaku Gothic Std W3" panose="020B0400000000000000" pitchFamily="34" charset="-128"/>
                <a:ea typeface="Heisei Kaku Gothic Std W3" panose="020B0400000000000000" pitchFamily="34" charset="-128"/>
              </a:rPr>
              <a:t>月 　</a:t>
            </a:r>
            <a:endParaRPr kumimoji="1" lang="en-US" altLang="ja-JP" sz="36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27" name="正方形/長方形 63">
            <a:extLst>
              <a:ext uri="{FF2B5EF4-FFF2-40B4-BE49-F238E27FC236}">
                <a16:creationId xmlns:a16="http://schemas.microsoft.com/office/drawing/2014/main" id="{D3B917D6-3F5D-4295-8AE1-83785DE2EE17}"/>
              </a:ext>
            </a:extLst>
          </p:cNvPr>
          <p:cNvSpPr/>
          <p:nvPr/>
        </p:nvSpPr>
        <p:spPr>
          <a:xfrm>
            <a:off x="6610350" y="3809536"/>
            <a:ext cx="5095776" cy="11673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3400" b="1" dirty="0">
                <a:solidFill>
                  <a:schemeClr val="tx1"/>
                </a:solidFill>
                <a:latin typeface="Heisei Kaku Gothic Std W3" panose="020B0400000000000000" pitchFamily="34" charset="-128"/>
                <a:ea typeface="Heisei Kaku Gothic Std W3" panose="020B0400000000000000" pitchFamily="34" charset="-128"/>
              </a:rPr>
              <a:t>契約</a:t>
            </a:r>
            <a:r>
              <a:rPr lang="ja-JP" altLang="en-US" sz="3400" b="1" dirty="0">
                <a:solidFill>
                  <a:schemeClr val="tx1"/>
                </a:solidFill>
                <a:latin typeface="Heisei Kaku Gothic Std W3" panose="020B0400000000000000" pitchFamily="34" charset="-128"/>
                <a:ea typeface="Heisei Kaku Gothic Std W3" panose="020B0400000000000000" pitchFamily="34" charset="-128"/>
              </a:rPr>
              <a:t>終</a:t>
            </a:r>
            <a:r>
              <a:rPr kumimoji="1" lang="ja-JP" altLang="en-US" sz="3400" b="1" dirty="0">
                <a:solidFill>
                  <a:schemeClr val="tx1"/>
                </a:solidFill>
                <a:latin typeface="Heisei Kaku Gothic Std W3" panose="020B0400000000000000" pitchFamily="34" charset="-128"/>
                <a:ea typeface="Heisei Kaku Gothic Std W3" panose="020B0400000000000000" pitchFamily="34" charset="-128"/>
              </a:rPr>
              <a:t>期：</a:t>
            </a:r>
            <a:r>
              <a:rPr kumimoji="1" lang="en-US" altLang="ja-JP" sz="3600" b="1" dirty="0">
                <a:solidFill>
                  <a:schemeClr val="tx1"/>
                </a:solidFill>
                <a:latin typeface="Heisei Kaku Gothic Std W3" panose="020B0400000000000000" pitchFamily="34" charset="-128"/>
                <a:ea typeface="Heisei Kaku Gothic Std W3" panose="020B0400000000000000" pitchFamily="34" charset="-128"/>
              </a:rPr>
              <a:t>2037</a:t>
            </a:r>
            <a:r>
              <a:rPr kumimoji="1" lang="ja-JP" altLang="en-US" sz="3600" b="1" dirty="0">
                <a:solidFill>
                  <a:schemeClr val="tx1"/>
                </a:solidFill>
                <a:latin typeface="Heisei Kaku Gothic Std W3" panose="020B0400000000000000" pitchFamily="34" charset="-128"/>
                <a:ea typeface="Heisei Kaku Gothic Std W3" panose="020B0400000000000000" pitchFamily="34" charset="-128"/>
              </a:rPr>
              <a:t>年 </a:t>
            </a:r>
            <a:r>
              <a:rPr kumimoji="1" lang="en-US" altLang="ja-JP" sz="3600" b="1" dirty="0">
                <a:solidFill>
                  <a:schemeClr val="tx1"/>
                </a:solidFill>
                <a:latin typeface="Heisei Kaku Gothic Std W3" panose="020B0400000000000000" pitchFamily="34" charset="-128"/>
                <a:ea typeface="Heisei Kaku Gothic Std W3" panose="020B0400000000000000" pitchFamily="34" charset="-128"/>
              </a:rPr>
              <a:t>4</a:t>
            </a:r>
            <a:r>
              <a:rPr kumimoji="1" lang="ja-JP" altLang="en-US" sz="3600" b="1" dirty="0">
                <a:solidFill>
                  <a:schemeClr val="tx1"/>
                </a:solidFill>
                <a:latin typeface="Heisei Kaku Gothic Std W3" panose="020B0400000000000000" pitchFamily="34" charset="-128"/>
                <a:ea typeface="Heisei Kaku Gothic Std W3" panose="020B0400000000000000" pitchFamily="34" charset="-128"/>
              </a:rPr>
              <a:t>月　</a:t>
            </a:r>
            <a:endParaRPr kumimoji="1" lang="en-US" altLang="ja-JP" sz="36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28" name="テキスト ボックス 68">
            <a:extLst>
              <a:ext uri="{FF2B5EF4-FFF2-40B4-BE49-F238E27FC236}">
                <a16:creationId xmlns:a16="http://schemas.microsoft.com/office/drawing/2014/main" id="{ADE96AB9-0A0D-40F5-9EB5-027D04BA0F7D}"/>
              </a:ext>
            </a:extLst>
          </p:cNvPr>
          <p:cNvSpPr txBox="1"/>
          <p:nvPr/>
        </p:nvSpPr>
        <p:spPr>
          <a:xfrm>
            <a:off x="5591063" y="4070066"/>
            <a:ext cx="646331" cy="646331"/>
          </a:xfrm>
          <a:prstGeom prst="rect">
            <a:avLst/>
          </a:prstGeom>
          <a:noFill/>
        </p:spPr>
        <p:txBody>
          <a:bodyPr wrap="none" rtlCol="0">
            <a:spAutoFit/>
          </a:bodyPr>
          <a:lstStyle/>
          <a:p>
            <a:r>
              <a:rPr lang="ja-JP" altLang="en-US" sz="3600" b="1" dirty="0">
                <a:latin typeface="Heisei Kaku Gothic Std W3" panose="020B0400000000000000" pitchFamily="34" charset="-128"/>
                <a:ea typeface="Heisei Kaku Gothic Std W3" panose="020B0400000000000000" pitchFamily="34" charset="-128"/>
              </a:rPr>
              <a:t>～</a:t>
            </a:r>
            <a:endParaRPr kumimoji="1" lang="en-US" altLang="ja-JP" sz="3600" b="1" dirty="0">
              <a:latin typeface="Heisei Kaku Gothic Std W3" panose="020B0400000000000000" pitchFamily="34" charset="-128"/>
              <a:ea typeface="Heisei Kaku Gothic Std W3" panose="020B0400000000000000" pitchFamily="34" charset="-128"/>
            </a:endParaRPr>
          </a:p>
        </p:txBody>
      </p:sp>
    </p:spTree>
    <p:extLst>
      <p:ext uri="{BB962C8B-B14F-4D97-AF65-F5344CB8AC3E}">
        <p14:creationId xmlns:p14="http://schemas.microsoft.com/office/powerpoint/2010/main" val="2607729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E470-7C52-DFC6-D6C8-879BC982DC7B}"/>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DEBFF41-8833-509E-D7A6-29B795E7DDC2}"/>
              </a:ext>
            </a:extLst>
          </p:cNvPr>
          <p:cNvSpPr txBox="1"/>
          <p:nvPr/>
        </p:nvSpPr>
        <p:spPr>
          <a:xfrm>
            <a:off x="-1" y="-71014"/>
            <a:ext cx="10699845"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提案内容（提案① 購入対象の愛称名・応募金額・契約期間等）</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B1CBC4FB-EA08-1FA0-C236-736068F87EDE}"/>
              </a:ext>
            </a:extLst>
          </p:cNvPr>
          <p:cNvSpPr/>
          <p:nvPr/>
        </p:nvSpPr>
        <p:spPr bwMode="auto">
          <a:xfrm flipV="1">
            <a:off x="0" y="341194"/>
            <a:ext cx="10440537" cy="73950"/>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テキスト ボックス 4">
            <a:extLst>
              <a:ext uri="{FF2B5EF4-FFF2-40B4-BE49-F238E27FC236}">
                <a16:creationId xmlns:a16="http://schemas.microsoft.com/office/drawing/2014/main" id="{D5A30AD5-2D27-78C4-4EFB-E994DEFAE9D4}"/>
              </a:ext>
            </a:extLst>
          </p:cNvPr>
          <p:cNvSpPr txBox="1"/>
          <p:nvPr/>
        </p:nvSpPr>
        <p:spPr>
          <a:xfrm>
            <a:off x="549567" y="6273225"/>
            <a:ext cx="10578839" cy="584775"/>
          </a:xfrm>
          <a:prstGeom prst="rect">
            <a:avLst/>
          </a:prstGeom>
          <a:noFill/>
        </p:spPr>
        <p:txBody>
          <a:bodyPr wrap="square" rtlCol="0">
            <a:spAutoFit/>
          </a:bodyPr>
          <a:lstStyle/>
          <a:p>
            <a:r>
              <a:rPr kumimoji="1" lang="en-US" altLang="ja-JP" sz="1600" b="1" i="1" dirty="0">
                <a:solidFill>
                  <a:srgbClr val="FF0000"/>
                </a:solidFill>
                <a:latin typeface="Meiryo UI" panose="020B0604030504040204" pitchFamily="50" charset="-128"/>
                <a:ea typeface="Meiryo UI" panose="020B0604030504040204" pitchFamily="50" charset="-128"/>
              </a:rPr>
              <a:t>※ </a:t>
            </a:r>
            <a:r>
              <a:rPr lang="ja-JP" altLang="en-US" sz="1600" b="1" i="1" dirty="0">
                <a:solidFill>
                  <a:srgbClr val="FF0000"/>
                </a:solidFill>
                <a:latin typeface="Meiryo UI" panose="020B0604030504040204" pitchFamily="50" charset="-128"/>
                <a:ea typeface="Meiryo UI" panose="020B0604030504040204" pitchFamily="50" charset="-128"/>
              </a:rPr>
              <a:t>上記のうち、ご購入を希望するオプション権利を明示いただきますようお願いします。</a:t>
            </a:r>
            <a:endParaRPr kumimoji="1" lang="en-US" altLang="ja-JP" sz="1600" b="1" i="1" dirty="0">
              <a:solidFill>
                <a:srgbClr val="FF0000"/>
              </a:solidFill>
              <a:latin typeface="Meiryo UI" panose="020B0604030504040204" pitchFamily="50" charset="-128"/>
              <a:ea typeface="Meiryo UI" panose="020B0604030504040204" pitchFamily="50" charset="-128"/>
            </a:endParaRPr>
          </a:p>
          <a:p>
            <a:r>
              <a:rPr kumimoji="1" lang="en-US" altLang="ja-JP" sz="1600" b="1" i="1" dirty="0">
                <a:solidFill>
                  <a:srgbClr val="FF0000"/>
                </a:solidFill>
                <a:latin typeface="Meiryo UI" panose="020B0604030504040204" pitchFamily="50" charset="-128"/>
                <a:ea typeface="Meiryo UI" panose="020B0604030504040204" pitchFamily="50" charset="-128"/>
              </a:rPr>
              <a:t>※ </a:t>
            </a:r>
            <a:r>
              <a:rPr kumimoji="1" lang="ja-JP" altLang="en-US" sz="1600" b="1" i="1" dirty="0">
                <a:solidFill>
                  <a:srgbClr val="FF0000"/>
                </a:solidFill>
                <a:latin typeface="Meiryo UI" panose="020B0604030504040204" pitchFamily="50" charset="-128"/>
                <a:ea typeface="Meiryo UI" panose="020B0604030504040204" pitchFamily="50" charset="-128"/>
              </a:rPr>
              <a:t>オプション権利の契約期間は基本権利の購入にあたり提案いただく契約期間と同一としてください。</a:t>
            </a:r>
          </a:p>
        </p:txBody>
      </p:sp>
      <p:sp>
        <p:nvSpPr>
          <p:cNvPr id="6" name="テキスト ボックス 5">
            <a:extLst>
              <a:ext uri="{FF2B5EF4-FFF2-40B4-BE49-F238E27FC236}">
                <a16:creationId xmlns:a16="http://schemas.microsoft.com/office/drawing/2014/main" id="{5AD18812-99EA-4043-9DC3-7184099A2AE9}"/>
              </a:ext>
            </a:extLst>
          </p:cNvPr>
          <p:cNvSpPr txBox="1"/>
          <p:nvPr/>
        </p:nvSpPr>
        <p:spPr>
          <a:xfrm>
            <a:off x="118807" y="477172"/>
            <a:ext cx="4067033"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オプション権利（対象の愛称名）</a:t>
            </a:r>
            <a:endParaRPr kumimoji="1" lang="ja-JP" altLang="en-US" sz="2000" i="1" u="sng" dirty="0">
              <a:latin typeface="Meiryo UI" panose="020B0604030504040204" pitchFamily="50" charset="-128"/>
              <a:ea typeface="Meiryo UI" panose="020B0604030504040204" pitchFamily="50" charset="-128"/>
            </a:endParaRPr>
          </a:p>
        </p:txBody>
      </p:sp>
      <p:sp>
        <p:nvSpPr>
          <p:cNvPr id="10" name="正方形/長方形 61">
            <a:extLst>
              <a:ext uri="{FF2B5EF4-FFF2-40B4-BE49-F238E27FC236}">
                <a16:creationId xmlns:a16="http://schemas.microsoft.com/office/drawing/2014/main" id="{198879ED-D066-4477-8255-580BD85355E7}"/>
              </a:ext>
            </a:extLst>
          </p:cNvPr>
          <p:cNvSpPr/>
          <p:nvPr/>
        </p:nvSpPr>
        <p:spPr>
          <a:xfrm>
            <a:off x="539851" y="1229085"/>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A</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ゲート命名権</a:t>
            </a:r>
          </a:p>
        </p:txBody>
      </p:sp>
      <p:sp>
        <p:nvSpPr>
          <p:cNvPr id="11" name="正方形/長方形 63">
            <a:extLst>
              <a:ext uri="{FF2B5EF4-FFF2-40B4-BE49-F238E27FC236}">
                <a16:creationId xmlns:a16="http://schemas.microsoft.com/office/drawing/2014/main" id="{F0A3DEF2-077F-47FA-92B0-E87CF03D2822}"/>
              </a:ext>
            </a:extLst>
          </p:cNvPr>
          <p:cNvSpPr/>
          <p:nvPr/>
        </p:nvSpPr>
        <p:spPr>
          <a:xfrm>
            <a:off x="7101683" y="1232934"/>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80,000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12" name="正方形/長方形 64">
            <a:extLst>
              <a:ext uri="{FF2B5EF4-FFF2-40B4-BE49-F238E27FC236}">
                <a16:creationId xmlns:a16="http://schemas.microsoft.com/office/drawing/2014/main" id="{690A7487-DA2B-42C6-9120-5C188A3CA1B9}"/>
              </a:ext>
            </a:extLst>
          </p:cNvPr>
          <p:cNvSpPr/>
          <p:nvPr/>
        </p:nvSpPr>
        <p:spPr>
          <a:xfrm>
            <a:off x="8903478" y="1241933"/>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13" name="正方形/長方形 75">
            <a:extLst>
              <a:ext uri="{FF2B5EF4-FFF2-40B4-BE49-F238E27FC236}">
                <a16:creationId xmlns:a16="http://schemas.microsoft.com/office/drawing/2014/main" id="{8331E946-EC80-4928-8E53-B3ACEEE4CDE1}"/>
              </a:ext>
            </a:extLst>
          </p:cNvPr>
          <p:cNvSpPr/>
          <p:nvPr/>
        </p:nvSpPr>
        <p:spPr>
          <a:xfrm>
            <a:off x="539851" y="1911636"/>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B</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ゲート命名権</a:t>
            </a:r>
          </a:p>
        </p:txBody>
      </p:sp>
      <p:sp>
        <p:nvSpPr>
          <p:cNvPr id="14" name="正方形/長方形 77">
            <a:extLst>
              <a:ext uri="{FF2B5EF4-FFF2-40B4-BE49-F238E27FC236}">
                <a16:creationId xmlns:a16="http://schemas.microsoft.com/office/drawing/2014/main" id="{512D6EFF-F2F6-42CD-8D21-4295F7872612}"/>
              </a:ext>
            </a:extLst>
          </p:cNvPr>
          <p:cNvSpPr/>
          <p:nvPr/>
        </p:nvSpPr>
        <p:spPr>
          <a:xfrm>
            <a:off x="7095467" y="1913283"/>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30,000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15" name="正方形/長方形 78">
            <a:extLst>
              <a:ext uri="{FF2B5EF4-FFF2-40B4-BE49-F238E27FC236}">
                <a16:creationId xmlns:a16="http://schemas.microsoft.com/office/drawing/2014/main" id="{2ADA116A-0C70-45B2-ACAC-F67712855C8E}"/>
              </a:ext>
            </a:extLst>
          </p:cNvPr>
          <p:cNvSpPr/>
          <p:nvPr/>
        </p:nvSpPr>
        <p:spPr>
          <a:xfrm>
            <a:off x="8903478" y="1913282"/>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16" name="正方形/長方形 80">
            <a:extLst>
              <a:ext uri="{FF2B5EF4-FFF2-40B4-BE49-F238E27FC236}">
                <a16:creationId xmlns:a16="http://schemas.microsoft.com/office/drawing/2014/main" id="{617EFC22-69EB-4AB3-AC97-35CF3A05DA69}"/>
              </a:ext>
            </a:extLst>
          </p:cNvPr>
          <p:cNvSpPr/>
          <p:nvPr/>
        </p:nvSpPr>
        <p:spPr>
          <a:xfrm>
            <a:off x="539851" y="2601892"/>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N</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ゲート命名権</a:t>
            </a:r>
          </a:p>
        </p:txBody>
      </p:sp>
      <p:sp>
        <p:nvSpPr>
          <p:cNvPr id="17" name="正方形/長方形 82">
            <a:extLst>
              <a:ext uri="{FF2B5EF4-FFF2-40B4-BE49-F238E27FC236}">
                <a16:creationId xmlns:a16="http://schemas.microsoft.com/office/drawing/2014/main" id="{D8C22C9C-5792-4577-81C1-D8996E4D73E7}"/>
              </a:ext>
            </a:extLst>
          </p:cNvPr>
          <p:cNvSpPr/>
          <p:nvPr/>
        </p:nvSpPr>
        <p:spPr>
          <a:xfrm>
            <a:off x="7103451" y="2601892"/>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30,000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18" name="正方形/長方形 83">
            <a:extLst>
              <a:ext uri="{FF2B5EF4-FFF2-40B4-BE49-F238E27FC236}">
                <a16:creationId xmlns:a16="http://schemas.microsoft.com/office/drawing/2014/main" id="{BC782DE2-9ED1-42DB-94F8-9AF8E8D3404A}"/>
              </a:ext>
            </a:extLst>
          </p:cNvPr>
          <p:cNvSpPr/>
          <p:nvPr/>
        </p:nvSpPr>
        <p:spPr>
          <a:xfrm>
            <a:off x="8913261" y="2601603"/>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19" name="正方形/長方形 85">
            <a:extLst>
              <a:ext uri="{FF2B5EF4-FFF2-40B4-BE49-F238E27FC236}">
                <a16:creationId xmlns:a16="http://schemas.microsoft.com/office/drawing/2014/main" id="{A3B9526A-2189-4987-9B5B-E5572E32E5BD}"/>
              </a:ext>
            </a:extLst>
          </p:cNvPr>
          <p:cNvSpPr/>
          <p:nvPr/>
        </p:nvSpPr>
        <p:spPr>
          <a:xfrm>
            <a:off x="539851" y="3287866"/>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3F</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西屋外スペース命名権</a:t>
            </a:r>
          </a:p>
        </p:txBody>
      </p:sp>
      <p:sp>
        <p:nvSpPr>
          <p:cNvPr id="20" name="正方形/長方形 87">
            <a:extLst>
              <a:ext uri="{FF2B5EF4-FFF2-40B4-BE49-F238E27FC236}">
                <a16:creationId xmlns:a16="http://schemas.microsoft.com/office/drawing/2014/main" id="{2AEEFB7D-ACFA-48A5-9235-82CDEAA54F70}"/>
              </a:ext>
            </a:extLst>
          </p:cNvPr>
          <p:cNvSpPr/>
          <p:nvPr/>
        </p:nvSpPr>
        <p:spPr>
          <a:xfrm>
            <a:off x="7103451" y="3290563"/>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21" name="正方形/長方形 88">
            <a:extLst>
              <a:ext uri="{FF2B5EF4-FFF2-40B4-BE49-F238E27FC236}">
                <a16:creationId xmlns:a16="http://schemas.microsoft.com/office/drawing/2014/main" id="{E4F0EADB-B021-447D-A565-B361EBD083A0}"/>
              </a:ext>
            </a:extLst>
          </p:cNvPr>
          <p:cNvSpPr/>
          <p:nvPr/>
        </p:nvSpPr>
        <p:spPr>
          <a:xfrm>
            <a:off x="8913261" y="3287842"/>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22" name="正方形/長方形 90">
            <a:extLst>
              <a:ext uri="{FF2B5EF4-FFF2-40B4-BE49-F238E27FC236}">
                <a16:creationId xmlns:a16="http://schemas.microsoft.com/office/drawing/2014/main" id="{3C802430-6BB9-4B5C-B5C0-2275F900F821}"/>
              </a:ext>
            </a:extLst>
          </p:cNvPr>
          <p:cNvSpPr/>
          <p:nvPr/>
        </p:nvSpPr>
        <p:spPr>
          <a:xfrm>
            <a:off x="549567" y="3973840"/>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3F</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ラウンジ命名権</a:t>
            </a:r>
          </a:p>
        </p:txBody>
      </p:sp>
      <p:sp>
        <p:nvSpPr>
          <p:cNvPr id="23" name="正方形/長方形 92">
            <a:extLst>
              <a:ext uri="{FF2B5EF4-FFF2-40B4-BE49-F238E27FC236}">
                <a16:creationId xmlns:a16="http://schemas.microsoft.com/office/drawing/2014/main" id="{D905029E-F136-4FC2-B167-EE04C931C694}"/>
              </a:ext>
            </a:extLst>
          </p:cNvPr>
          <p:cNvSpPr/>
          <p:nvPr/>
        </p:nvSpPr>
        <p:spPr>
          <a:xfrm>
            <a:off x="7103451" y="3932195"/>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25,000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24" name="正方形/長方形 93">
            <a:extLst>
              <a:ext uri="{FF2B5EF4-FFF2-40B4-BE49-F238E27FC236}">
                <a16:creationId xmlns:a16="http://schemas.microsoft.com/office/drawing/2014/main" id="{54D1EA6D-F2A5-42CC-BE38-3BDBE61C40C0}"/>
              </a:ext>
            </a:extLst>
          </p:cNvPr>
          <p:cNvSpPr/>
          <p:nvPr/>
        </p:nvSpPr>
        <p:spPr>
          <a:xfrm>
            <a:off x="8913261" y="3932194"/>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25" name="正方形/長方形 95">
            <a:extLst>
              <a:ext uri="{FF2B5EF4-FFF2-40B4-BE49-F238E27FC236}">
                <a16:creationId xmlns:a16="http://schemas.microsoft.com/office/drawing/2014/main" id="{99595DE7-DDEC-42F8-8145-567AF77C7FEA}"/>
              </a:ext>
            </a:extLst>
          </p:cNvPr>
          <p:cNvSpPr/>
          <p:nvPr/>
        </p:nvSpPr>
        <p:spPr>
          <a:xfrm>
            <a:off x="539851" y="4573186"/>
            <a:ext cx="3056540" cy="87312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5F</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北コンコーススペース・ゲート命名権</a:t>
            </a:r>
          </a:p>
        </p:txBody>
      </p:sp>
      <p:sp>
        <p:nvSpPr>
          <p:cNvPr id="26" name="正方形/長方形 97">
            <a:extLst>
              <a:ext uri="{FF2B5EF4-FFF2-40B4-BE49-F238E27FC236}">
                <a16:creationId xmlns:a16="http://schemas.microsoft.com/office/drawing/2014/main" id="{E4185CED-562D-432D-B07C-1D8FF03A7217}"/>
              </a:ext>
            </a:extLst>
          </p:cNvPr>
          <p:cNvSpPr/>
          <p:nvPr/>
        </p:nvSpPr>
        <p:spPr>
          <a:xfrm>
            <a:off x="7115979" y="4578381"/>
            <a:ext cx="1580872" cy="83031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35,000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27" name="正方形/長方形 98">
            <a:extLst>
              <a:ext uri="{FF2B5EF4-FFF2-40B4-BE49-F238E27FC236}">
                <a16:creationId xmlns:a16="http://schemas.microsoft.com/office/drawing/2014/main" id="{FA4A3D12-C22D-4FFF-A62F-E1850E62B344}"/>
              </a:ext>
            </a:extLst>
          </p:cNvPr>
          <p:cNvSpPr/>
          <p:nvPr/>
        </p:nvSpPr>
        <p:spPr>
          <a:xfrm>
            <a:off x="8913261" y="4506699"/>
            <a:ext cx="1580872" cy="9020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28" name="正方形/長方形 100">
            <a:extLst>
              <a:ext uri="{FF2B5EF4-FFF2-40B4-BE49-F238E27FC236}">
                <a16:creationId xmlns:a16="http://schemas.microsoft.com/office/drawing/2014/main" id="{10CAA729-AE02-452D-8DBF-F8263FEA223D}"/>
              </a:ext>
            </a:extLst>
          </p:cNvPr>
          <p:cNvSpPr/>
          <p:nvPr/>
        </p:nvSpPr>
        <p:spPr>
          <a:xfrm>
            <a:off x="559192" y="5642715"/>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1F</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南屋内スペース命名権</a:t>
            </a:r>
          </a:p>
        </p:txBody>
      </p:sp>
      <p:sp>
        <p:nvSpPr>
          <p:cNvPr id="29" name="正方形/長方形 102">
            <a:extLst>
              <a:ext uri="{FF2B5EF4-FFF2-40B4-BE49-F238E27FC236}">
                <a16:creationId xmlns:a16="http://schemas.microsoft.com/office/drawing/2014/main" id="{625FABF0-99DD-4622-B55B-C05EF26B29FF}"/>
              </a:ext>
            </a:extLst>
          </p:cNvPr>
          <p:cNvSpPr/>
          <p:nvPr/>
        </p:nvSpPr>
        <p:spPr>
          <a:xfrm>
            <a:off x="7105092" y="5626594"/>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40,000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千円</a:t>
            </a:r>
            <a:endParaRPr kumimoji="1" lang="en-US" altLang="ja-JP" sz="1200" b="1" baseline="300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30" name="正方形/長方形 103">
            <a:extLst>
              <a:ext uri="{FF2B5EF4-FFF2-40B4-BE49-F238E27FC236}">
                <a16:creationId xmlns:a16="http://schemas.microsoft.com/office/drawing/2014/main" id="{77750CE2-BEE4-4D8B-BE16-54FD91BAB766}"/>
              </a:ext>
            </a:extLst>
          </p:cNvPr>
          <p:cNvSpPr/>
          <p:nvPr/>
        </p:nvSpPr>
        <p:spPr>
          <a:xfrm>
            <a:off x="8922886" y="5629846"/>
            <a:ext cx="1580872"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5</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年以上～</a:t>
            </a:r>
            <a:r>
              <a:rPr kumimoji="1" lang="en-US" altLang="ja-JP" sz="1200" b="1" dirty="0">
                <a:solidFill>
                  <a:schemeClr val="tx1"/>
                </a:solidFill>
                <a:latin typeface="Heisei Kaku Gothic Std W3" panose="020B0400000000000000" pitchFamily="34" charset="-128"/>
                <a:ea typeface="Heisei Kaku Gothic Std W3" panose="020B0400000000000000" pitchFamily="34" charset="-128"/>
              </a:rPr>
              <a:t>10</a:t>
            </a:r>
            <a:r>
              <a:rPr kumimoji="1" lang="ja-JP" altLang="en-US" sz="1200" b="1" dirty="0">
                <a:solidFill>
                  <a:schemeClr val="tx1"/>
                </a:solidFill>
                <a:latin typeface="Heisei Kaku Gothic Std W3" panose="020B0400000000000000" pitchFamily="34" charset="-128"/>
                <a:ea typeface="Heisei Kaku Gothic Std W3" panose="020B0400000000000000" pitchFamily="34" charset="-128"/>
              </a:rPr>
              <a:t>年以下</a:t>
            </a:r>
          </a:p>
        </p:txBody>
      </p:sp>
      <p:sp>
        <p:nvSpPr>
          <p:cNvPr id="31" name="テキスト ボックス 68">
            <a:extLst>
              <a:ext uri="{FF2B5EF4-FFF2-40B4-BE49-F238E27FC236}">
                <a16:creationId xmlns:a16="http://schemas.microsoft.com/office/drawing/2014/main" id="{978916B7-2419-4A85-84DE-5D0BAA83E3CB}"/>
              </a:ext>
            </a:extLst>
          </p:cNvPr>
          <p:cNvSpPr txBox="1"/>
          <p:nvPr/>
        </p:nvSpPr>
        <p:spPr>
          <a:xfrm>
            <a:off x="506538" y="971324"/>
            <a:ext cx="748923" cy="261610"/>
          </a:xfrm>
          <a:prstGeom prst="rect">
            <a:avLst/>
          </a:prstGeom>
          <a:noFill/>
        </p:spPr>
        <p:txBody>
          <a:bodyPr wrap="none" rtlCol="0">
            <a:spAutoFit/>
          </a:bodyPr>
          <a:lstStyle/>
          <a:p>
            <a:r>
              <a:rPr kumimoji="1" lang="ja-JP" altLang="en-US" sz="1100" b="1" dirty="0">
                <a:latin typeface="Heisei Kaku Gothic Std W3" panose="020B0400000000000000" pitchFamily="34" charset="-128"/>
                <a:ea typeface="Heisei Kaku Gothic Std W3" panose="020B0400000000000000" pitchFamily="34" charset="-128"/>
              </a:rPr>
              <a:t>対象権利</a:t>
            </a:r>
          </a:p>
        </p:txBody>
      </p:sp>
      <p:sp>
        <p:nvSpPr>
          <p:cNvPr id="32" name="テキスト ボックス 69">
            <a:extLst>
              <a:ext uri="{FF2B5EF4-FFF2-40B4-BE49-F238E27FC236}">
                <a16:creationId xmlns:a16="http://schemas.microsoft.com/office/drawing/2014/main" id="{B3E94D2D-E005-4965-BE8A-AE8DC4218B6F}"/>
              </a:ext>
            </a:extLst>
          </p:cNvPr>
          <p:cNvSpPr txBox="1"/>
          <p:nvPr/>
        </p:nvSpPr>
        <p:spPr>
          <a:xfrm>
            <a:off x="3807782" y="994636"/>
            <a:ext cx="607859" cy="261610"/>
          </a:xfrm>
          <a:prstGeom prst="rect">
            <a:avLst/>
          </a:prstGeom>
          <a:noFill/>
        </p:spPr>
        <p:txBody>
          <a:bodyPr wrap="none" rtlCol="0">
            <a:spAutoFit/>
          </a:bodyPr>
          <a:lstStyle/>
          <a:p>
            <a:r>
              <a:rPr kumimoji="1" lang="ja-JP" altLang="en-US" sz="1100" b="1" dirty="0">
                <a:latin typeface="Heisei Kaku Gothic Std W3" panose="020B0400000000000000" pitchFamily="34" charset="-128"/>
                <a:ea typeface="Heisei Kaku Gothic Std W3" panose="020B0400000000000000" pitchFamily="34" charset="-128"/>
              </a:rPr>
              <a:t>愛称名</a:t>
            </a:r>
          </a:p>
        </p:txBody>
      </p:sp>
      <p:sp>
        <p:nvSpPr>
          <p:cNvPr id="33" name="テキスト ボックス 70">
            <a:extLst>
              <a:ext uri="{FF2B5EF4-FFF2-40B4-BE49-F238E27FC236}">
                <a16:creationId xmlns:a16="http://schemas.microsoft.com/office/drawing/2014/main" id="{319A6DC1-D2F3-478C-9F3C-2460F56F6F29}"/>
              </a:ext>
            </a:extLst>
          </p:cNvPr>
          <p:cNvSpPr txBox="1"/>
          <p:nvPr/>
        </p:nvSpPr>
        <p:spPr>
          <a:xfrm>
            <a:off x="8903478" y="989540"/>
            <a:ext cx="748923" cy="261610"/>
          </a:xfrm>
          <a:prstGeom prst="rect">
            <a:avLst/>
          </a:prstGeom>
          <a:noFill/>
        </p:spPr>
        <p:txBody>
          <a:bodyPr wrap="none" rtlCol="0">
            <a:spAutoFit/>
          </a:bodyPr>
          <a:lstStyle/>
          <a:p>
            <a:r>
              <a:rPr kumimoji="1" lang="ja-JP" altLang="en-US" sz="1100" b="1" dirty="0">
                <a:latin typeface="Heisei Kaku Gothic Std W3" panose="020B0400000000000000" pitchFamily="34" charset="-128"/>
                <a:ea typeface="Heisei Kaku Gothic Std W3" panose="020B0400000000000000" pitchFamily="34" charset="-128"/>
              </a:rPr>
              <a:t>契約期間</a:t>
            </a:r>
          </a:p>
        </p:txBody>
      </p:sp>
      <p:sp>
        <p:nvSpPr>
          <p:cNvPr id="34" name="正方形/長方形 61">
            <a:extLst>
              <a:ext uri="{FF2B5EF4-FFF2-40B4-BE49-F238E27FC236}">
                <a16:creationId xmlns:a16="http://schemas.microsoft.com/office/drawing/2014/main" id="{058999E5-E1C8-41AB-B6F2-52B36B6A640A}"/>
              </a:ext>
            </a:extLst>
          </p:cNvPr>
          <p:cNvSpPr/>
          <p:nvPr/>
        </p:nvSpPr>
        <p:spPr>
          <a:xfrm>
            <a:off x="3822804" y="1241933"/>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35" name="テキスト ボックス 69">
            <a:extLst>
              <a:ext uri="{FF2B5EF4-FFF2-40B4-BE49-F238E27FC236}">
                <a16:creationId xmlns:a16="http://schemas.microsoft.com/office/drawing/2014/main" id="{5CF92D8E-A147-467F-AE9F-7BC3590C12C1}"/>
              </a:ext>
            </a:extLst>
          </p:cNvPr>
          <p:cNvSpPr txBox="1"/>
          <p:nvPr/>
        </p:nvSpPr>
        <p:spPr>
          <a:xfrm>
            <a:off x="7095467" y="970953"/>
            <a:ext cx="1505540" cy="253916"/>
          </a:xfrm>
          <a:prstGeom prst="rect">
            <a:avLst/>
          </a:prstGeom>
          <a:noFill/>
        </p:spPr>
        <p:txBody>
          <a:bodyPr wrap="none" rtlCol="0">
            <a:spAutoFit/>
          </a:bodyPr>
          <a:lstStyle/>
          <a:p>
            <a:r>
              <a:rPr kumimoji="1" lang="ja-JP" altLang="en-US" sz="1050" b="1" dirty="0">
                <a:latin typeface="Heisei Kaku Gothic Std W3" panose="020B0400000000000000" pitchFamily="34" charset="-128"/>
                <a:ea typeface="Heisei Kaku Gothic Std W3" panose="020B0400000000000000" pitchFamily="34" charset="-128"/>
              </a:rPr>
              <a:t>販売金額</a:t>
            </a:r>
            <a:r>
              <a:rPr kumimoji="1" lang="en-US" altLang="ja-JP" sz="1050" b="1" dirty="0">
                <a:latin typeface="Heisei Kaku Gothic Std W3" panose="020B0400000000000000" pitchFamily="34" charset="-128"/>
                <a:ea typeface="Heisei Kaku Gothic Std W3" panose="020B0400000000000000" pitchFamily="34" charset="-128"/>
              </a:rPr>
              <a:t>(</a:t>
            </a:r>
            <a:r>
              <a:rPr kumimoji="1" lang="ja-JP" altLang="en-US" sz="1050" b="1" dirty="0">
                <a:latin typeface="Heisei Kaku Gothic Std W3" panose="020B0400000000000000" pitchFamily="34" charset="-128"/>
                <a:ea typeface="Heisei Kaku Gothic Std W3" panose="020B0400000000000000" pitchFamily="34" charset="-128"/>
              </a:rPr>
              <a:t>年額・税抜</a:t>
            </a:r>
            <a:r>
              <a:rPr kumimoji="1" lang="en-US" altLang="ja-JP" sz="1050" b="1" dirty="0">
                <a:latin typeface="Heisei Kaku Gothic Std W3" panose="020B0400000000000000" pitchFamily="34" charset="-128"/>
                <a:ea typeface="Heisei Kaku Gothic Std W3" panose="020B0400000000000000" pitchFamily="34" charset="-128"/>
              </a:rPr>
              <a:t>)</a:t>
            </a:r>
            <a:endParaRPr kumimoji="1" lang="ja-JP" altLang="en-US" sz="1050" b="1" dirty="0">
              <a:latin typeface="Heisei Kaku Gothic Std W3" panose="020B0400000000000000" pitchFamily="34" charset="-128"/>
              <a:ea typeface="Heisei Kaku Gothic Std W3" panose="020B0400000000000000" pitchFamily="34" charset="-128"/>
            </a:endParaRPr>
          </a:p>
        </p:txBody>
      </p:sp>
      <p:sp>
        <p:nvSpPr>
          <p:cNvPr id="36" name="正方形/長方形 61">
            <a:extLst>
              <a:ext uri="{FF2B5EF4-FFF2-40B4-BE49-F238E27FC236}">
                <a16:creationId xmlns:a16="http://schemas.microsoft.com/office/drawing/2014/main" id="{B862038D-1321-46AA-B6BB-B9BB32846B26}"/>
              </a:ext>
            </a:extLst>
          </p:cNvPr>
          <p:cNvSpPr/>
          <p:nvPr/>
        </p:nvSpPr>
        <p:spPr>
          <a:xfrm>
            <a:off x="3821651" y="1927393"/>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37" name="正方形/長方形 61">
            <a:extLst>
              <a:ext uri="{FF2B5EF4-FFF2-40B4-BE49-F238E27FC236}">
                <a16:creationId xmlns:a16="http://schemas.microsoft.com/office/drawing/2014/main" id="{1503C235-D99B-4091-BC33-700DC9CEBFB4}"/>
              </a:ext>
            </a:extLst>
          </p:cNvPr>
          <p:cNvSpPr/>
          <p:nvPr/>
        </p:nvSpPr>
        <p:spPr>
          <a:xfrm>
            <a:off x="3821651" y="2606753"/>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38" name="正方形/長方形 61">
            <a:extLst>
              <a:ext uri="{FF2B5EF4-FFF2-40B4-BE49-F238E27FC236}">
                <a16:creationId xmlns:a16="http://schemas.microsoft.com/office/drawing/2014/main" id="{F4DA22CA-A89B-47DA-A732-9055C7AA3089}"/>
              </a:ext>
            </a:extLst>
          </p:cNvPr>
          <p:cNvSpPr/>
          <p:nvPr/>
        </p:nvSpPr>
        <p:spPr>
          <a:xfrm>
            <a:off x="3821651" y="3287842"/>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39" name="正方形/長方形 61">
            <a:extLst>
              <a:ext uri="{FF2B5EF4-FFF2-40B4-BE49-F238E27FC236}">
                <a16:creationId xmlns:a16="http://schemas.microsoft.com/office/drawing/2014/main" id="{3B72E7E3-3B3A-4683-91AF-388F1B9783C1}"/>
              </a:ext>
            </a:extLst>
          </p:cNvPr>
          <p:cNvSpPr/>
          <p:nvPr/>
        </p:nvSpPr>
        <p:spPr>
          <a:xfrm>
            <a:off x="3817973" y="3978851"/>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40" name="正方形/長方形 61">
            <a:extLst>
              <a:ext uri="{FF2B5EF4-FFF2-40B4-BE49-F238E27FC236}">
                <a16:creationId xmlns:a16="http://schemas.microsoft.com/office/drawing/2014/main" id="{4B3C9980-819F-4D9F-B8A6-89B7D1ADBF3F}"/>
              </a:ext>
            </a:extLst>
          </p:cNvPr>
          <p:cNvSpPr/>
          <p:nvPr/>
        </p:nvSpPr>
        <p:spPr>
          <a:xfrm>
            <a:off x="3843029" y="4567693"/>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41" name="正方形/長方形 61">
            <a:extLst>
              <a:ext uri="{FF2B5EF4-FFF2-40B4-BE49-F238E27FC236}">
                <a16:creationId xmlns:a16="http://schemas.microsoft.com/office/drawing/2014/main" id="{A8C4A2B5-D236-427C-ACCC-9320ABD68251}"/>
              </a:ext>
            </a:extLst>
          </p:cNvPr>
          <p:cNvSpPr/>
          <p:nvPr/>
        </p:nvSpPr>
        <p:spPr>
          <a:xfrm>
            <a:off x="3852654" y="5647292"/>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3" name="正方形/長方形 61">
            <a:extLst>
              <a:ext uri="{FF2B5EF4-FFF2-40B4-BE49-F238E27FC236}">
                <a16:creationId xmlns:a16="http://schemas.microsoft.com/office/drawing/2014/main" id="{B72892CF-9F40-B4F2-793E-639FFB805247}"/>
              </a:ext>
            </a:extLst>
          </p:cNvPr>
          <p:cNvSpPr/>
          <p:nvPr/>
        </p:nvSpPr>
        <p:spPr>
          <a:xfrm>
            <a:off x="3843029" y="5018138"/>
            <a:ext cx="3056540" cy="4281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Heisei Kaku Gothic Std W3" panose="020B0400000000000000" pitchFamily="34" charset="-128"/>
              <a:ea typeface="Heisei Kaku Gothic Std W3" panose="020B0400000000000000" pitchFamily="34" charset="-128"/>
            </a:endParaRPr>
          </a:p>
        </p:txBody>
      </p:sp>
      <p:sp>
        <p:nvSpPr>
          <p:cNvPr id="7" name="テキスト ボックス 69">
            <a:extLst>
              <a:ext uri="{FF2B5EF4-FFF2-40B4-BE49-F238E27FC236}">
                <a16:creationId xmlns:a16="http://schemas.microsoft.com/office/drawing/2014/main" id="{EF573A72-2DEF-FBFF-D1EC-363B4A6A0BB9}"/>
              </a:ext>
            </a:extLst>
          </p:cNvPr>
          <p:cNvSpPr txBox="1"/>
          <p:nvPr/>
        </p:nvSpPr>
        <p:spPr>
          <a:xfrm>
            <a:off x="3702301" y="4531367"/>
            <a:ext cx="1454244" cy="230832"/>
          </a:xfrm>
          <a:prstGeom prst="rect">
            <a:avLst/>
          </a:prstGeom>
          <a:noFill/>
        </p:spPr>
        <p:txBody>
          <a:bodyPr wrap="none" rtlCol="0">
            <a:spAutoFit/>
          </a:bodyPr>
          <a:lstStyle/>
          <a:p>
            <a:r>
              <a:rPr lang="ja-JP" altLang="en-US" sz="900" b="1" dirty="0">
                <a:latin typeface="Heisei Kaku Gothic Std W3" panose="020B0400000000000000" pitchFamily="34" charset="-128"/>
                <a:ea typeface="Heisei Kaku Gothic Std W3" panose="020B0400000000000000" pitchFamily="34" charset="-128"/>
              </a:rPr>
              <a:t>（コンコーススペース）</a:t>
            </a:r>
            <a:endParaRPr kumimoji="1" lang="ja-JP" altLang="en-US" sz="900" b="1" dirty="0">
              <a:latin typeface="Heisei Kaku Gothic Std W3" panose="020B0400000000000000" pitchFamily="34" charset="-128"/>
              <a:ea typeface="Heisei Kaku Gothic Std W3" panose="020B0400000000000000" pitchFamily="34" charset="-128"/>
            </a:endParaRPr>
          </a:p>
        </p:txBody>
      </p:sp>
      <p:sp>
        <p:nvSpPr>
          <p:cNvPr id="8" name="テキスト ボックス 69">
            <a:extLst>
              <a:ext uri="{FF2B5EF4-FFF2-40B4-BE49-F238E27FC236}">
                <a16:creationId xmlns:a16="http://schemas.microsoft.com/office/drawing/2014/main" id="{0AA630B0-24C8-E4D6-9946-9E5DA2065B85}"/>
              </a:ext>
            </a:extLst>
          </p:cNvPr>
          <p:cNvSpPr txBox="1"/>
          <p:nvPr/>
        </p:nvSpPr>
        <p:spPr>
          <a:xfrm>
            <a:off x="3711926" y="4983789"/>
            <a:ext cx="761747" cy="230832"/>
          </a:xfrm>
          <a:prstGeom prst="rect">
            <a:avLst/>
          </a:prstGeom>
          <a:noFill/>
        </p:spPr>
        <p:txBody>
          <a:bodyPr wrap="none" rtlCol="0">
            <a:spAutoFit/>
          </a:bodyPr>
          <a:lstStyle/>
          <a:p>
            <a:r>
              <a:rPr lang="ja-JP" altLang="en-US" sz="900" b="1" dirty="0">
                <a:latin typeface="Heisei Kaku Gothic Std W3" panose="020B0400000000000000" pitchFamily="34" charset="-128"/>
                <a:ea typeface="Heisei Kaku Gothic Std W3" panose="020B0400000000000000" pitchFamily="34" charset="-128"/>
              </a:rPr>
              <a:t>（ゲート）</a:t>
            </a:r>
            <a:endParaRPr kumimoji="1" lang="ja-JP" altLang="en-US" sz="900" b="1" dirty="0">
              <a:latin typeface="Heisei Kaku Gothic Std W3" panose="020B0400000000000000" pitchFamily="34" charset="-128"/>
              <a:ea typeface="Heisei Kaku Gothic Std W3" panose="020B0400000000000000" pitchFamily="34" charset="-128"/>
            </a:endParaRPr>
          </a:p>
        </p:txBody>
      </p:sp>
    </p:spTree>
    <p:extLst>
      <p:ext uri="{BB962C8B-B14F-4D97-AF65-F5344CB8AC3E}">
        <p14:creationId xmlns:p14="http://schemas.microsoft.com/office/powerpoint/2010/main" val="1512826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7E12E-9B5D-7D5C-9E4A-7132707C7C0D}"/>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4A472CA-91A8-6AC5-64B8-682685F92F2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3C4B0D0F-E745-FF3E-A7DD-02DA01E8CB41}"/>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FDB0742B-2A6A-67FC-3360-ED3899077560}"/>
              </a:ext>
            </a:extLst>
          </p:cNvPr>
          <p:cNvSpPr txBox="1"/>
          <p:nvPr/>
        </p:nvSpPr>
        <p:spPr>
          <a:xfrm>
            <a:off x="81451" y="534822"/>
            <a:ext cx="2669631"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具体的な提案内容</a:t>
            </a:r>
          </a:p>
        </p:txBody>
      </p:sp>
    </p:spTree>
    <p:extLst>
      <p:ext uri="{BB962C8B-B14F-4D97-AF65-F5344CB8AC3E}">
        <p14:creationId xmlns:p14="http://schemas.microsoft.com/office/powerpoint/2010/main" val="220653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7E12E-9B5D-7D5C-9E4A-7132707C7C0D}"/>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4A472CA-91A8-6AC5-64B8-682685F92F2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3C4B0D0F-E745-FF3E-A7DD-02DA01E8CB41}"/>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FDB0742B-2A6A-67FC-3360-ED3899077560}"/>
              </a:ext>
            </a:extLst>
          </p:cNvPr>
          <p:cNvSpPr txBox="1"/>
          <p:nvPr/>
        </p:nvSpPr>
        <p:spPr>
          <a:xfrm>
            <a:off x="134005" y="558470"/>
            <a:ext cx="9325305"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運営体制（契約の適正な履行、円滑な権益調整にあたっての体制など）</a:t>
            </a:r>
          </a:p>
        </p:txBody>
      </p:sp>
    </p:spTree>
    <p:extLst>
      <p:ext uri="{BB962C8B-B14F-4D97-AF65-F5344CB8AC3E}">
        <p14:creationId xmlns:p14="http://schemas.microsoft.com/office/powerpoint/2010/main" val="324583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7E12E-9B5D-7D5C-9E4A-7132707C7C0D}"/>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4A472CA-91A8-6AC5-64B8-682685F92F2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3C4B0D0F-E745-FF3E-A7DD-02DA01E8CB41}"/>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a:extLst>
              <a:ext uri="{FF2B5EF4-FFF2-40B4-BE49-F238E27FC236}">
                <a16:creationId xmlns:a16="http://schemas.microsoft.com/office/drawing/2014/main" id="{91C56D54-FF6E-4822-9D95-C045DE359FC8}"/>
              </a:ext>
            </a:extLst>
          </p:cNvPr>
          <p:cNvSpPr txBox="1"/>
          <p:nvPr/>
        </p:nvSpPr>
        <p:spPr>
          <a:xfrm>
            <a:off x="134002" y="613649"/>
            <a:ext cx="1426781"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運用方法</a:t>
            </a:r>
            <a:endParaRPr kumimoji="1" lang="ja-JP" altLang="en-US" sz="2000" i="1" u="sng"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2E8090D3-556F-4E1B-B845-AE3AAAD4FED0}"/>
              </a:ext>
            </a:extLst>
          </p:cNvPr>
          <p:cNvSpPr txBox="1"/>
          <p:nvPr/>
        </p:nvSpPr>
        <p:spPr>
          <a:xfrm>
            <a:off x="134002" y="3796901"/>
            <a:ext cx="1426781"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導入時期</a:t>
            </a:r>
          </a:p>
        </p:txBody>
      </p:sp>
    </p:spTree>
    <p:extLst>
      <p:ext uri="{BB962C8B-B14F-4D97-AF65-F5344CB8AC3E}">
        <p14:creationId xmlns:p14="http://schemas.microsoft.com/office/powerpoint/2010/main" val="2058859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7E12E-9B5D-7D5C-9E4A-7132707C7C0D}"/>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4A472CA-91A8-6AC5-64B8-682685F92F2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3C4B0D0F-E745-FF3E-A7DD-02DA01E8CB41}"/>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FDB0742B-2A6A-67FC-3360-ED3899077560}"/>
              </a:ext>
            </a:extLst>
          </p:cNvPr>
          <p:cNvSpPr txBox="1"/>
          <p:nvPr/>
        </p:nvSpPr>
        <p:spPr>
          <a:xfrm>
            <a:off x="134005" y="558470"/>
            <a:ext cx="3791609"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イニシャルコスト </a:t>
            </a:r>
            <a:r>
              <a:rPr kumimoji="1" lang="en-US" altLang="ja-JP" sz="2000" i="1" u="sng" dirty="0">
                <a:latin typeface="Meiryo UI" panose="020B0604030504040204" pitchFamily="50" charset="-128"/>
                <a:ea typeface="Meiryo UI" panose="020B0604030504040204" pitchFamily="50" charset="-128"/>
              </a:rPr>
              <a:t>/ </a:t>
            </a:r>
            <a:r>
              <a:rPr kumimoji="1" lang="ja-JP" altLang="en-US" sz="2000" i="1" u="sng" dirty="0">
                <a:latin typeface="Meiryo UI" panose="020B0604030504040204" pitchFamily="50" charset="-128"/>
                <a:ea typeface="Meiryo UI" panose="020B0604030504040204" pitchFamily="50" charset="-128"/>
              </a:rPr>
              <a:t>ランニングコスト</a:t>
            </a:r>
          </a:p>
        </p:txBody>
      </p:sp>
      <p:sp>
        <p:nvSpPr>
          <p:cNvPr id="6" name="テキスト ボックス 5">
            <a:extLst>
              <a:ext uri="{FF2B5EF4-FFF2-40B4-BE49-F238E27FC236}">
                <a16:creationId xmlns:a16="http://schemas.microsoft.com/office/drawing/2014/main" id="{91C56D54-FF6E-4822-9D95-C045DE359FC8}"/>
              </a:ext>
            </a:extLst>
          </p:cNvPr>
          <p:cNvSpPr txBox="1"/>
          <p:nvPr/>
        </p:nvSpPr>
        <p:spPr>
          <a:xfrm>
            <a:off x="134005" y="3228945"/>
            <a:ext cx="2877210"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費用負担の考え方</a:t>
            </a:r>
            <a:endParaRPr kumimoji="1" lang="ja-JP" altLang="en-US" sz="2000" i="1"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85066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7E12E-9B5D-7D5C-9E4A-7132707C7C0D}"/>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4A472CA-91A8-6AC5-64B8-682685F92F23}"/>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3C4B0D0F-E745-FF3E-A7DD-02DA01E8CB41}"/>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FDB0742B-2A6A-67FC-3360-ED3899077560}"/>
              </a:ext>
            </a:extLst>
          </p:cNvPr>
          <p:cNvSpPr txBox="1"/>
          <p:nvPr/>
        </p:nvSpPr>
        <p:spPr>
          <a:xfrm>
            <a:off x="134005" y="558470"/>
            <a:ext cx="11627071"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導入効果（</a:t>
            </a:r>
            <a:r>
              <a:rPr lang="ja-JP" altLang="en-US" sz="2000" i="1" u="sng" dirty="0">
                <a:latin typeface="Meiryo UI" panose="020B0604030504040204" pitchFamily="50" charset="-128"/>
                <a:ea typeface="Meiryo UI" panose="020B0604030504040204" pitchFamily="50" charset="-128"/>
              </a:rPr>
              <a:t>収益性、稼働率、</a:t>
            </a:r>
            <a:r>
              <a:rPr kumimoji="1" lang="ja-JP" altLang="en-US" sz="2000" i="1" u="sng" dirty="0">
                <a:latin typeface="Meiryo UI" panose="020B0604030504040204" pitchFamily="50" charset="-128"/>
                <a:ea typeface="Meiryo UI" panose="020B0604030504040204" pitchFamily="50" charset="-128"/>
              </a:rPr>
              <a:t>来場者・利用者満足度、サステナビリティ、地域貢献　など）</a:t>
            </a:r>
          </a:p>
        </p:txBody>
      </p:sp>
    </p:spTree>
    <p:extLst>
      <p:ext uri="{BB962C8B-B14F-4D97-AF65-F5344CB8AC3E}">
        <p14:creationId xmlns:p14="http://schemas.microsoft.com/office/powerpoint/2010/main" val="3132214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BE4F6-03F5-7780-DCD6-EDD018574157}"/>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9AC1760-EE75-BD3E-3380-A3C473CBFCD7}"/>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BE7C9886-1CF7-BDB6-E894-449E77EE17FE}"/>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a:extLst>
              <a:ext uri="{FF2B5EF4-FFF2-40B4-BE49-F238E27FC236}">
                <a16:creationId xmlns:a16="http://schemas.microsoft.com/office/drawing/2014/main" id="{773999E5-97FB-D33D-3877-30E0EA6336FC}"/>
              </a:ext>
            </a:extLst>
          </p:cNvPr>
          <p:cNvSpPr txBox="1"/>
          <p:nvPr/>
        </p:nvSpPr>
        <p:spPr>
          <a:xfrm>
            <a:off x="110358" y="542704"/>
            <a:ext cx="7560861"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新たな提案による投資の方向性と会場との親和性について</a:t>
            </a:r>
          </a:p>
        </p:txBody>
      </p:sp>
      <p:sp>
        <p:nvSpPr>
          <p:cNvPr id="5" name="テキスト ボックス 4">
            <a:extLst>
              <a:ext uri="{FF2B5EF4-FFF2-40B4-BE49-F238E27FC236}">
                <a16:creationId xmlns:a16="http://schemas.microsoft.com/office/drawing/2014/main" id="{402642DF-BFD0-4356-8FE3-667A89A20B3B}"/>
              </a:ext>
            </a:extLst>
          </p:cNvPr>
          <p:cNvSpPr txBox="1"/>
          <p:nvPr/>
        </p:nvSpPr>
        <p:spPr>
          <a:xfrm>
            <a:off x="110357" y="3515711"/>
            <a:ext cx="7560861" cy="400110"/>
          </a:xfrm>
          <a:prstGeom prst="rect">
            <a:avLst/>
          </a:prstGeom>
          <a:noFill/>
        </p:spPr>
        <p:txBody>
          <a:bodyPr wrap="square" rtlCol="0">
            <a:spAutoFit/>
          </a:bodyPr>
          <a:lstStyle/>
          <a:p>
            <a:r>
              <a:rPr kumimoji="1" lang="ja-JP" altLang="en-US" sz="2000" i="1" u="sng" dirty="0">
                <a:latin typeface="Meiryo UI" panose="020B0604030504040204" pitchFamily="50" charset="-128"/>
                <a:ea typeface="Meiryo UI" panose="020B0604030504040204" pitchFamily="50" charset="-128"/>
              </a:rPr>
              <a:t>提案内容の新規性・話題性など（セールスポイント）</a:t>
            </a:r>
          </a:p>
        </p:txBody>
      </p:sp>
    </p:spTree>
    <p:extLst>
      <p:ext uri="{BB962C8B-B14F-4D97-AF65-F5344CB8AC3E}">
        <p14:creationId xmlns:p14="http://schemas.microsoft.com/office/powerpoint/2010/main" val="675226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F8C43-96F7-A7E8-401E-E3C96CA116A2}"/>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5B3B202-4879-4A8F-99F8-AED2952C89B6}"/>
              </a:ext>
            </a:extLst>
          </p:cNvPr>
          <p:cNvSpPr txBox="1"/>
          <p:nvPr/>
        </p:nvSpPr>
        <p:spPr>
          <a:xfrm>
            <a:off x="-1" y="-57366"/>
            <a:ext cx="9539786"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提案内容（提案② 施設の競争力強化・付加価値向上に資する提案）</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5CAFDD16-DBFC-805C-D6E9-607558BB4977}"/>
              </a:ext>
            </a:extLst>
          </p:cNvPr>
          <p:cNvSpPr/>
          <p:nvPr/>
        </p:nvSpPr>
        <p:spPr bwMode="auto">
          <a:xfrm flipV="1">
            <a:off x="0" y="354842"/>
            <a:ext cx="9744501" cy="46654"/>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CDB22BFC-9108-3319-5BC7-44985FBAEC61}"/>
              </a:ext>
            </a:extLst>
          </p:cNvPr>
          <p:cNvSpPr txBox="1"/>
          <p:nvPr/>
        </p:nvSpPr>
        <p:spPr>
          <a:xfrm>
            <a:off x="0" y="534821"/>
            <a:ext cx="8789158" cy="400110"/>
          </a:xfrm>
          <a:prstGeom prst="rect">
            <a:avLst/>
          </a:prstGeom>
          <a:noFill/>
        </p:spPr>
        <p:txBody>
          <a:bodyPr wrap="square" rtlCol="0">
            <a:spAutoFit/>
          </a:bodyPr>
          <a:lstStyle/>
          <a:p>
            <a:r>
              <a:rPr lang="ja-JP" altLang="en-US" sz="2000" i="1" u="sng" dirty="0">
                <a:latin typeface="Meiryo UI" panose="020B0604030504040204" pitchFamily="50" charset="-128"/>
                <a:ea typeface="Meiryo UI" panose="020B0604030504040204" pitchFamily="50" charset="-128"/>
              </a:rPr>
              <a:t>契約期間中の計画スケジュール（目標）</a:t>
            </a:r>
            <a:endParaRPr kumimoji="1" lang="ja-JP" altLang="en-US" sz="2000" i="1"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07664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631BA-721C-7354-B588-0B428CB4803C}"/>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A81B12B-9118-3892-11D1-4950FF52360C}"/>
              </a:ext>
            </a:extLst>
          </p:cNvPr>
          <p:cNvSpPr txBox="1"/>
          <p:nvPr/>
        </p:nvSpPr>
        <p:spPr>
          <a:xfrm>
            <a:off x="0" y="-57366"/>
            <a:ext cx="4937760" cy="461665"/>
          </a:xfrm>
          <a:prstGeom prst="rect">
            <a:avLst/>
          </a:prstGeom>
          <a:noFill/>
        </p:spPr>
        <p:txBody>
          <a:bodyPr wrap="square" rtlCol="0">
            <a:spAutoFit/>
          </a:bodyPr>
          <a:lstStyle/>
          <a:p>
            <a:r>
              <a:rPr lang="ja-JP" altLang="en-US" sz="2400" b="1" i="1" dirty="0">
                <a:latin typeface="Meiryo UI" panose="020B0604030504040204" pitchFamily="50" charset="-128"/>
                <a:ea typeface="Meiryo UI" panose="020B0604030504040204" pitchFamily="50" charset="-128"/>
              </a:rPr>
              <a:t>メリット付与の提案内容</a:t>
            </a:r>
            <a:endParaRPr kumimoji="1" lang="ja-JP" altLang="en-US" sz="2400" b="1" i="1" dirty="0">
              <a:latin typeface="Meiryo UI" panose="020B0604030504040204" pitchFamily="50" charset="-128"/>
              <a:ea typeface="Meiryo UI" panose="020B0604030504040204" pitchFamily="50" charset="-128"/>
            </a:endParaRPr>
          </a:p>
        </p:txBody>
      </p:sp>
      <p:sp>
        <p:nvSpPr>
          <p:cNvPr id="2" name="矢印: 五方向 1">
            <a:extLst>
              <a:ext uri="{FF2B5EF4-FFF2-40B4-BE49-F238E27FC236}">
                <a16:creationId xmlns:a16="http://schemas.microsoft.com/office/drawing/2014/main" id="{C5ADCF13-A3C0-BFC4-C6A5-16A24BAC2DCA}"/>
              </a:ext>
            </a:extLst>
          </p:cNvPr>
          <p:cNvSpPr/>
          <p:nvPr/>
        </p:nvSpPr>
        <p:spPr bwMode="auto">
          <a:xfrm flipV="1">
            <a:off x="0" y="355777"/>
            <a:ext cx="7254567" cy="45719"/>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49769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76E9B-198A-ACB2-B33F-E22B055D2523}"/>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DFBC7FB-8E3E-46C4-3DF9-E5FA15265D27}"/>
              </a:ext>
            </a:extLst>
          </p:cNvPr>
          <p:cNvSpPr txBox="1"/>
          <p:nvPr/>
        </p:nvSpPr>
        <p:spPr>
          <a:xfrm>
            <a:off x="0" y="-57366"/>
            <a:ext cx="4937760" cy="461665"/>
          </a:xfrm>
          <a:prstGeom prst="rect">
            <a:avLst/>
          </a:prstGeom>
          <a:noFill/>
        </p:spPr>
        <p:txBody>
          <a:bodyPr wrap="square" rtlCol="0">
            <a:spAutoFit/>
          </a:bodyPr>
          <a:lstStyle/>
          <a:p>
            <a:r>
              <a:rPr kumimoji="1" lang="ja-JP" altLang="en-US" sz="2400" b="1" i="1" dirty="0">
                <a:latin typeface="Meiryo UI" panose="020B0604030504040204" pitchFamily="50" charset="-128"/>
                <a:ea typeface="Meiryo UI" panose="020B0604030504040204" pitchFamily="50" charset="-128"/>
              </a:rPr>
              <a:t>その他（自由記述）</a:t>
            </a:r>
          </a:p>
        </p:txBody>
      </p:sp>
      <p:sp>
        <p:nvSpPr>
          <p:cNvPr id="2" name="矢印: 五方向 1">
            <a:extLst>
              <a:ext uri="{FF2B5EF4-FFF2-40B4-BE49-F238E27FC236}">
                <a16:creationId xmlns:a16="http://schemas.microsoft.com/office/drawing/2014/main" id="{8071804B-0F8E-6FA7-09F6-5FA79BD7CE34}"/>
              </a:ext>
            </a:extLst>
          </p:cNvPr>
          <p:cNvSpPr/>
          <p:nvPr/>
        </p:nvSpPr>
        <p:spPr bwMode="auto">
          <a:xfrm flipV="1">
            <a:off x="0" y="355777"/>
            <a:ext cx="7254567" cy="45719"/>
          </a:xfrm>
          <a:prstGeom prst="homePlate">
            <a:avLst/>
          </a:prstGeom>
          <a:solidFill>
            <a:srgbClr val="99CCFF"/>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8764883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32620501FAEB741B5C378C4D9E0040F" ma:contentTypeVersion="19" ma:contentTypeDescription="新しいドキュメントを作成します。" ma:contentTypeScope="" ma:versionID="4aaf6bfe85349f9fc0ae8983db117e12">
  <xsd:schema xmlns:xsd="http://www.w3.org/2001/XMLSchema" xmlns:xs="http://www.w3.org/2001/XMLSchema" xmlns:p="http://schemas.microsoft.com/office/2006/metadata/properties" xmlns:ns1="http://schemas.microsoft.com/sharepoint/v3" xmlns:ns2="1dfdb367-3a0f-4cf0-9468-3a4dfa9982bf" xmlns:ns3="304c33cf-0cf1-4593-b8e7-02c981997082" targetNamespace="http://schemas.microsoft.com/office/2006/metadata/properties" ma:root="true" ma:fieldsID="e454f9e1fe2d7d5cdb183f0e4d0d4b0b" ns1:_="" ns2:_="" ns3:_="">
    <xsd:import namespace="http://schemas.microsoft.com/sharepoint/v3"/>
    <xsd:import namespace="1dfdb367-3a0f-4cf0-9468-3a4dfa9982bf"/>
    <xsd:import namespace="304c33cf-0cf1-4593-b8e7-02c981997082"/>
    <xsd:element name="properties">
      <xsd:complexType>
        <xsd:sequence>
          <xsd:element name="documentManagement">
            <xsd:complexType>
              <xsd:all>
                <xsd:element ref="ns2:SharedWithUsers" minOccurs="0"/>
                <xsd:element ref="ns2:SharedWithDetails" minOccurs="0"/>
                <xsd:element ref="ns1:_dlc_ExpireDateSaved" minOccurs="0"/>
                <xsd:element ref="ns1:_dlc_ExpireDate" minOccurs="0"/>
                <xsd:element ref="ns1:_dlc_Exempt"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pireDateSaved" ma:index="10" nillable="true" ma:displayName="元の有効期限" ma:hidden="true" ma:internalName="_dlc_ExpireDateSaved" ma:readOnly="true">
      <xsd:simpleType>
        <xsd:restriction base="dms:DateTime"/>
      </xsd:simpleType>
    </xsd:element>
    <xsd:element name="_dlc_ExpireDate" ma:index="11" nillable="true" ma:displayName="期日" ma:description="" ma:hidden="true" ma:indexed="true" ma:internalName="_dlc_ExpireDate" ma:readOnly="true">
      <xsd:simpleType>
        <xsd:restriction base="dms:DateTime"/>
      </xsd:simpleType>
    </xsd:element>
    <xsd:element name="_dlc_Exempt" ma:index="12" nillable="true" ma:displayName="ポリシー適用除外"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dfdb367-3a0f-4cf0-9468-3a4dfa9982bf"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9" nillable="true" ma:displayName="Taxonomy Catch All Column" ma:hidden="true" ma:list="{af680a75-ac19-4c95-bf8a-4c13b965739d}" ma:internalName="TaxCatchAll" ma:showField="CatchAllData" ma:web="1dfdb367-3a0f-4cf0-9468-3a4dfa9982b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04c33cf-0cf1-4593-b8e7-02c98199708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07875d3-2c9f-4498-98a9-d7b94c469b88"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dfdb367-3a0f-4cf0-9468-3a4dfa9982bf" xsi:nil="true"/>
    <lcf76f155ced4ddcb4097134ff3c332f xmlns="304c33cf-0cf1-4593-b8e7-02c98199708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63015C-1C80-4E35-8707-4A0F9B269A68}"/>
</file>

<file path=customXml/itemProps2.xml><?xml version="1.0" encoding="utf-8"?>
<ds:datastoreItem xmlns:ds="http://schemas.openxmlformats.org/officeDocument/2006/customXml" ds:itemID="{DCC13160-74F6-4226-BFBD-584F07E6E534}">
  <ds:schemaRefs>
    <ds:schemaRef ds:uri="9c9f41c8-10ed-464e-ba41-e90d65bc2cdb"/>
    <ds:schemaRef ds:uri="a10c1ece-e10e-4b36-bec2-d05eec6316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435E70B-7C91-425F-8A4C-F429CDBCD5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495</TotalTime>
  <Words>528</Words>
  <Application>Microsoft Office PowerPoint</Application>
  <PresentationFormat>ワイド画面</PresentationFormat>
  <Paragraphs>93</Paragraphs>
  <Slides>18</Slides>
  <Notes>18</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秋葉裕子</dc:creator>
  <cp:lastModifiedBy>221東海林　佑太郎</cp:lastModifiedBy>
  <cp:revision>7</cp:revision>
  <cp:lastPrinted>2024-12-01T01:53:55Z</cp:lastPrinted>
  <dcterms:created xsi:type="dcterms:W3CDTF">2024-09-24T01:49:26Z</dcterms:created>
  <dcterms:modified xsi:type="dcterms:W3CDTF">2025-04-07T05:11:22Z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0x010100632620501FAEB741B5C378C4D9E0040F</vt:lpwstr>
  </property>
  <property fmtid="{D5CDD505-2E9C-101B-9397-08002B2CF9AE}" pid="3" name="MediaServiceImageTags">
    <vt:lpwstr/>
  </property>
  <property fmtid="{D5CDD505-2E9C-101B-9397-08002B2CF9AE}" pid="4" name="_dlc_policyId">
    <vt:lpwstr/>
  </property>
  <property fmtid="{D5CDD505-2E9C-101B-9397-08002B2CF9AE}" pid="5" name="ItemRetentionFormula">
    <vt:lpwstr/>
  </property>
</Properties>
</file>