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73" r:id="rId5"/>
    <p:sldId id="277" r:id="rId6"/>
    <p:sldId id="291" r:id="rId7"/>
    <p:sldId id="290" r:id="rId8"/>
    <p:sldId id="278" r:id="rId9"/>
    <p:sldId id="292" r:id="rId10"/>
    <p:sldId id="279" r:id="rId11"/>
    <p:sldId id="284" r:id="rId12"/>
    <p:sldId id="276" r:id="rId13"/>
    <p:sldId id="286" r:id="rId14"/>
    <p:sldId id="288" r:id="rId15"/>
    <p:sldId id="287" r:id="rId16"/>
    <p:sldId id="289" r:id="rId17"/>
    <p:sldId id="282" r:id="rId18"/>
    <p:sldId id="281" r:id="rId19"/>
    <p:sldId id="274" r:id="rId20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841180C-2163-F5EA-7E45-4ECC7FA7500A}" name="213市川　周平" initials="周市" userId="S::ichikawa@saitama-arena.co.jp::e7a5182a-0f64-41c0-ab80-3c87d5af9fda" providerId="AD"/>
  <p188:author id="{DCEEF920-0D35-8870-F7F9-9EC81037B5B2}" name="221東海林　佑太郎" initials="" userId="S::shoji@saitama-arena.co.jp::abecf886-d39d-4421-8001-8380c3734356" providerId="AD"/>
  <p188:author id="{70EE4C4D-113D-71C0-B023-FBFADF6394FC}" name="302皆川　裕" initials="" userId="S::minagawa@saitama-arena.co.jp::18a8694c-f635-44eb-b200-d6d5eb75449f" providerId="AD"/>
  <p188:author id="{632230B4-3CFA-420B-2CDB-550644ADE829}" name="102石川　護" initials="10" userId="S::ishikawa@saitama-arena.co.jp::eed17904-00f7-4ee4-b5d7-faa980829e4c" providerId="AD"/>
  <p188:author id="{AA4F8BC9-DB19-B1AD-F19B-8D8E8EA488FD}" name="224加藤　啓次郎" initials="啓加" userId="S::k.kato@saitama-arena.co.jp::2de8e9a9-6112-4327-a0c0-3d98c63e8bb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53" autoAdjust="0"/>
    <p:restoredTop sz="96574" autoAdjust="0"/>
  </p:normalViewPr>
  <p:slideViewPr>
    <p:cSldViewPr snapToGrid="0">
      <p:cViewPr varScale="1">
        <p:scale>
          <a:sx n="88" d="100"/>
          <a:sy n="88" d="100"/>
        </p:scale>
        <p:origin x="8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221長南　有吾" userId="94f353a3-6692-4a79-a77e-e07050d03140" providerId="ADAL" clId="{5EA6B7A5-147E-4D98-AEF4-2A56CAAB4933}"/>
    <pc:docChg chg="undo custSel addSld delSld modSld sldOrd">
      <pc:chgData name="221長南　有吾" userId="94f353a3-6692-4a79-a77e-e07050d03140" providerId="ADAL" clId="{5EA6B7A5-147E-4D98-AEF4-2A56CAAB4933}" dt="2026-05-05T00:40:38.532" v="234" actId="6549"/>
      <pc:docMkLst>
        <pc:docMk/>
      </pc:docMkLst>
      <pc:sldChg chg="modSp mod">
        <pc:chgData name="221長南　有吾" userId="94f353a3-6692-4a79-a77e-e07050d03140" providerId="ADAL" clId="{5EA6B7A5-147E-4D98-AEF4-2A56CAAB4933}" dt="2026-05-05T00:40:38.532" v="234" actId="6549"/>
        <pc:sldMkLst>
          <pc:docMk/>
          <pc:sldMk cId="2217336595" sldId="273"/>
        </pc:sldMkLst>
        <pc:spChg chg="mod">
          <ac:chgData name="221長南　有吾" userId="94f353a3-6692-4a79-a77e-e07050d03140" providerId="ADAL" clId="{5EA6B7A5-147E-4D98-AEF4-2A56CAAB4933}" dt="2026-05-05T00:40:38.532" v="234" actId="6549"/>
          <ac:spMkLst>
            <pc:docMk/>
            <pc:sldMk cId="2217336595" sldId="273"/>
            <ac:spMk id="4" creationId="{8C181CC2-7714-18AB-D4D8-7194D3681988}"/>
          </ac:spMkLst>
        </pc:spChg>
      </pc:sldChg>
      <pc:sldChg chg="modSp mod">
        <pc:chgData name="221長南　有吾" userId="94f353a3-6692-4a79-a77e-e07050d03140" providerId="ADAL" clId="{5EA6B7A5-147E-4D98-AEF4-2A56CAAB4933}" dt="2026-04-20T04:44:04.499" v="90" actId="20577"/>
        <pc:sldMkLst>
          <pc:docMk/>
          <pc:sldMk cId="2206536481" sldId="276"/>
        </pc:sldMkLst>
        <pc:spChg chg="mod">
          <ac:chgData name="221長南　有吾" userId="94f353a3-6692-4a79-a77e-e07050d03140" providerId="ADAL" clId="{5EA6B7A5-147E-4D98-AEF4-2A56CAAB4933}" dt="2026-04-20T04:44:04.499" v="90" actId="20577"/>
          <ac:spMkLst>
            <pc:docMk/>
            <pc:sldMk cId="2206536481" sldId="276"/>
            <ac:spMk id="4" creationId="{C4A472CA-91A8-6AC5-64B8-682685F92F23}"/>
          </ac:spMkLst>
        </pc:spChg>
      </pc:sldChg>
      <pc:sldChg chg="modSp mod">
        <pc:chgData name="221長南　有吾" userId="94f353a3-6692-4a79-a77e-e07050d03140" providerId="ADAL" clId="{5EA6B7A5-147E-4D98-AEF4-2A56CAAB4933}" dt="2026-04-23T12:45:47.267" v="153" actId="20577"/>
        <pc:sldMkLst>
          <pc:docMk/>
          <pc:sldMk cId="3122825613" sldId="278"/>
        </pc:sldMkLst>
        <pc:spChg chg="mod">
          <ac:chgData name="221長南　有吾" userId="94f353a3-6692-4a79-a77e-e07050d03140" providerId="ADAL" clId="{5EA6B7A5-147E-4D98-AEF4-2A56CAAB4933}" dt="2026-04-23T12:45:47.267" v="153" actId="20577"/>
          <ac:spMkLst>
            <pc:docMk/>
            <pc:sldMk cId="3122825613" sldId="278"/>
            <ac:spMk id="4" creationId="{EEBBE6CA-3E8D-1895-E190-C33986B84914}"/>
          </ac:spMkLst>
        </pc:spChg>
      </pc:sldChg>
      <pc:sldChg chg="modSp ord">
        <pc:chgData name="221長南　有吾" userId="94f353a3-6692-4a79-a77e-e07050d03140" providerId="ADAL" clId="{5EA6B7A5-147E-4D98-AEF4-2A56CAAB4933}" dt="2026-04-29T05:34:50.607" v="233"/>
        <pc:sldMkLst>
          <pc:docMk/>
          <pc:sldMk cId="4107664901" sldId="282"/>
        </pc:sldMkLst>
        <pc:spChg chg="mod">
          <ac:chgData name="221長南　有吾" userId="94f353a3-6692-4a79-a77e-e07050d03140" providerId="ADAL" clId="{5EA6B7A5-147E-4D98-AEF4-2A56CAAB4933}" dt="2026-04-20T04:44:21.227" v="95"/>
          <ac:spMkLst>
            <pc:docMk/>
            <pc:sldMk cId="4107664901" sldId="282"/>
            <ac:spMk id="4" creationId="{15B3B202-4879-4A8F-99F8-AED2952C89B6}"/>
          </ac:spMkLst>
        </pc:spChg>
      </pc:sldChg>
      <pc:sldChg chg="addSp modSp mod">
        <pc:chgData name="221長南　有吾" userId="94f353a3-6692-4a79-a77e-e07050d03140" providerId="ADAL" clId="{5EA6B7A5-147E-4D98-AEF4-2A56CAAB4933}" dt="2026-04-22T10:31:01.009" v="107" actId="20577"/>
        <pc:sldMkLst>
          <pc:docMk/>
          <pc:sldMk cId="1512826359" sldId="284"/>
        </pc:sldMkLst>
        <pc:spChg chg="add mod">
          <ac:chgData name="221長南　有吾" userId="94f353a3-6692-4a79-a77e-e07050d03140" providerId="ADAL" clId="{5EA6B7A5-147E-4D98-AEF4-2A56CAAB4933}" dt="2026-04-22T10:31:01.009" v="107" actId="20577"/>
          <ac:spMkLst>
            <pc:docMk/>
            <pc:sldMk cId="1512826359" sldId="284"/>
            <ac:spMk id="5" creationId="{970570C5-F279-ED8D-1D5F-5F47F40DD561}"/>
          </ac:spMkLst>
        </pc:spChg>
        <pc:spChg chg="add mod">
          <ac:chgData name="221長南　有吾" userId="94f353a3-6692-4a79-a77e-e07050d03140" providerId="ADAL" clId="{5EA6B7A5-147E-4D98-AEF4-2A56CAAB4933}" dt="2026-04-22T10:30:55.262" v="98"/>
          <ac:spMkLst>
            <pc:docMk/>
            <pc:sldMk cId="1512826359" sldId="284"/>
            <ac:spMk id="10" creationId="{E74E17F4-853F-3164-1C3D-E7E5B793B364}"/>
          </ac:spMkLst>
        </pc:spChg>
        <pc:spChg chg="add mod">
          <ac:chgData name="221長南　有吾" userId="94f353a3-6692-4a79-a77e-e07050d03140" providerId="ADAL" clId="{5EA6B7A5-147E-4D98-AEF4-2A56CAAB4933}" dt="2026-04-16T12:15:26.166" v="48" actId="571"/>
          <ac:spMkLst>
            <pc:docMk/>
            <pc:sldMk cId="1512826359" sldId="284"/>
            <ac:spMk id="11" creationId="{5E4D2290-1E7F-E86F-F201-B83DA3933EE2}"/>
          </ac:spMkLst>
        </pc:spChg>
        <pc:spChg chg="add mod">
          <ac:chgData name="221長南　有吾" userId="94f353a3-6692-4a79-a77e-e07050d03140" providerId="ADAL" clId="{5EA6B7A5-147E-4D98-AEF4-2A56CAAB4933}" dt="2026-04-16T12:15:26.166" v="48" actId="571"/>
          <ac:spMkLst>
            <pc:docMk/>
            <pc:sldMk cId="1512826359" sldId="284"/>
            <ac:spMk id="12" creationId="{4A1B013A-2339-7F03-D2E7-AD98E9DE1E4C}"/>
          </ac:spMkLst>
        </pc:spChg>
        <pc:spChg chg="mod">
          <ac:chgData name="221長南　有吾" userId="94f353a3-6692-4a79-a77e-e07050d03140" providerId="ADAL" clId="{5EA6B7A5-147E-4D98-AEF4-2A56CAAB4933}" dt="2026-04-16T12:15:41" v="50" actId="12789"/>
          <ac:spMkLst>
            <pc:docMk/>
            <pc:sldMk cId="1512826359" sldId="284"/>
            <ac:spMk id="13" creationId="{8331E946-EC80-4928-8E53-B3ACEEE4CDE1}"/>
          </ac:spMkLst>
        </pc:spChg>
        <pc:spChg chg="mod">
          <ac:chgData name="221長南　有吾" userId="94f353a3-6692-4a79-a77e-e07050d03140" providerId="ADAL" clId="{5EA6B7A5-147E-4D98-AEF4-2A56CAAB4933}" dt="2026-04-16T12:13:39.608" v="7" actId="14100"/>
          <ac:spMkLst>
            <pc:docMk/>
            <pc:sldMk cId="1512826359" sldId="284"/>
            <ac:spMk id="15" creationId="{2ADA116A-0C70-45B2-ACAC-F67712855C8E}"/>
          </ac:spMkLst>
        </pc:spChg>
        <pc:spChg chg="mod">
          <ac:chgData name="221長南　有吾" userId="94f353a3-6692-4a79-a77e-e07050d03140" providerId="ADAL" clId="{5EA6B7A5-147E-4D98-AEF4-2A56CAAB4933}" dt="2026-04-16T12:15:44.318" v="51" actId="465"/>
          <ac:spMkLst>
            <pc:docMk/>
            <pc:sldMk cId="1512826359" sldId="284"/>
            <ac:spMk id="16" creationId="{617EFC22-69EB-4AB3-AC97-35CF3A05DA69}"/>
          </ac:spMkLst>
        </pc:spChg>
        <pc:spChg chg="mod">
          <ac:chgData name="221長南　有吾" userId="94f353a3-6692-4a79-a77e-e07050d03140" providerId="ADAL" clId="{5EA6B7A5-147E-4D98-AEF4-2A56CAAB4933}" dt="2026-04-16T12:13:58.417" v="28" actId="1035"/>
          <ac:spMkLst>
            <pc:docMk/>
            <pc:sldMk cId="1512826359" sldId="284"/>
            <ac:spMk id="17" creationId="{D8C22C9C-5792-4577-81C1-D8996E4D73E7}"/>
          </ac:spMkLst>
        </pc:spChg>
        <pc:spChg chg="mod">
          <ac:chgData name="221長南　有吾" userId="94f353a3-6692-4a79-a77e-e07050d03140" providerId="ADAL" clId="{5EA6B7A5-147E-4D98-AEF4-2A56CAAB4933}" dt="2026-04-16T12:13:58.417" v="28" actId="1035"/>
          <ac:spMkLst>
            <pc:docMk/>
            <pc:sldMk cId="1512826359" sldId="284"/>
            <ac:spMk id="18" creationId="{BC782DE2-9ED1-42DB-94F8-9AF8E8D3404A}"/>
          </ac:spMkLst>
        </pc:spChg>
        <pc:spChg chg="mod">
          <ac:chgData name="221長南　有吾" userId="94f353a3-6692-4a79-a77e-e07050d03140" providerId="ADAL" clId="{5EA6B7A5-147E-4D98-AEF4-2A56CAAB4933}" dt="2026-04-16T12:16:30.089" v="52" actId="554"/>
          <ac:spMkLst>
            <pc:docMk/>
            <pc:sldMk cId="1512826359" sldId="284"/>
            <ac:spMk id="19" creationId="{A3B9526A-2189-4987-9B5B-E5572E32E5BD}"/>
          </ac:spMkLst>
        </pc:spChg>
        <pc:spChg chg="mod">
          <ac:chgData name="221長南　有吾" userId="94f353a3-6692-4a79-a77e-e07050d03140" providerId="ADAL" clId="{5EA6B7A5-147E-4D98-AEF4-2A56CAAB4933}" dt="2026-04-22T10:30:51.653" v="97" actId="21"/>
          <ac:spMkLst>
            <pc:docMk/>
            <pc:sldMk cId="1512826359" sldId="284"/>
            <ac:spMk id="20" creationId="{2AEEFB7D-ACFA-48A5-9235-82CDEAA54F70}"/>
          </ac:spMkLst>
        </pc:spChg>
        <pc:spChg chg="mod">
          <ac:chgData name="221長南　有吾" userId="94f353a3-6692-4a79-a77e-e07050d03140" providerId="ADAL" clId="{5EA6B7A5-147E-4D98-AEF4-2A56CAAB4933}" dt="2026-04-16T12:16:30.089" v="52" actId="554"/>
          <ac:spMkLst>
            <pc:docMk/>
            <pc:sldMk cId="1512826359" sldId="284"/>
            <ac:spMk id="21" creationId="{E4F0EADB-B021-447D-A565-B361EBD083A0}"/>
          </ac:spMkLst>
        </pc:spChg>
        <pc:spChg chg="add mod">
          <ac:chgData name="221長南　有吾" userId="94f353a3-6692-4a79-a77e-e07050d03140" providerId="ADAL" clId="{5EA6B7A5-147E-4D98-AEF4-2A56CAAB4933}" dt="2026-04-16T12:15:26.166" v="48" actId="571"/>
          <ac:spMkLst>
            <pc:docMk/>
            <pc:sldMk cId="1512826359" sldId="284"/>
            <ac:spMk id="22" creationId="{6CB439B9-D21D-12A9-F493-B58A5E9B84D2}"/>
          </ac:spMkLst>
        </pc:spChg>
        <pc:spChg chg="mod">
          <ac:chgData name="221長南　有吾" userId="94f353a3-6692-4a79-a77e-e07050d03140" providerId="ADAL" clId="{5EA6B7A5-147E-4D98-AEF4-2A56CAAB4933}" dt="2026-04-16T12:15:44.318" v="51" actId="465"/>
          <ac:spMkLst>
            <pc:docMk/>
            <pc:sldMk cId="1512826359" sldId="284"/>
            <ac:spMk id="25" creationId="{99595DE7-DDEC-42F8-8145-567AF77C7FEA}"/>
          </ac:spMkLst>
        </pc:spChg>
        <pc:spChg chg="mod">
          <ac:chgData name="221長南　有吾" userId="94f353a3-6692-4a79-a77e-e07050d03140" providerId="ADAL" clId="{5EA6B7A5-147E-4D98-AEF4-2A56CAAB4933}" dt="2026-04-15T05:46:59.419" v="5" actId="20577"/>
          <ac:spMkLst>
            <pc:docMk/>
            <pc:sldMk cId="1512826359" sldId="284"/>
            <ac:spMk id="27" creationId="{FA4A3D12-C22D-4FFF-A62F-E1850E62B344}"/>
          </ac:spMkLst>
        </pc:spChg>
        <pc:spChg chg="mod">
          <ac:chgData name="221長南　有吾" userId="94f353a3-6692-4a79-a77e-e07050d03140" providerId="ADAL" clId="{5EA6B7A5-147E-4D98-AEF4-2A56CAAB4933}" dt="2026-04-16T12:15:41" v="50" actId="12789"/>
          <ac:spMkLst>
            <pc:docMk/>
            <pc:sldMk cId="1512826359" sldId="284"/>
            <ac:spMk id="28" creationId="{10CAA729-AE02-452D-8DBF-F8263FEA223D}"/>
          </ac:spMkLst>
        </pc:spChg>
        <pc:spChg chg="mod">
          <ac:chgData name="221長南　有吾" userId="94f353a3-6692-4a79-a77e-e07050d03140" providerId="ADAL" clId="{5EA6B7A5-147E-4D98-AEF4-2A56CAAB4933}" dt="2026-04-15T05:46:58.615" v="4" actId="20577"/>
          <ac:spMkLst>
            <pc:docMk/>
            <pc:sldMk cId="1512826359" sldId="284"/>
            <ac:spMk id="30" creationId="{77750CE2-BEE4-4D8B-BE16-54FD91BAB766}"/>
          </ac:spMkLst>
        </pc:spChg>
        <pc:spChg chg="mod">
          <ac:chgData name="221長南　有吾" userId="94f353a3-6692-4a79-a77e-e07050d03140" providerId="ADAL" clId="{5EA6B7A5-147E-4D98-AEF4-2A56CAAB4933}" dt="2026-04-16T12:13:58.417" v="28" actId="1035"/>
          <ac:spMkLst>
            <pc:docMk/>
            <pc:sldMk cId="1512826359" sldId="284"/>
            <ac:spMk id="37" creationId="{1503C235-D99B-4091-BC33-700DC9CEBFB4}"/>
          </ac:spMkLst>
        </pc:spChg>
        <pc:spChg chg="mod">
          <ac:chgData name="221長南　有吾" userId="94f353a3-6692-4a79-a77e-e07050d03140" providerId="ADAL" clId="{5EA6B7A5-147E-4D98-AEF4-2A56CAAB4933}" dt="2026-04-16T12:16:30.089" v="52" actId="554"/>
          <ac:spMkLst>
            <pc:docMk/>
            <pc:sldMk cId="1512826359" sldId="284"/>
            <ac:spMk id="38" creationId="{F4DA22CA-A89B-47DA-A732-9055C7AA3089}"/>
          </ac:spMkLst>
        </pc:spChg>
        <pc:spChg chg="mod">
          <ac:chgData name="221長南　有吾" userId="94f353a3-6692-4a79-a77e-e07050d03140" providerId="ADAL" clId="{5EA6B7A5-147E-4D98-AEF4-2A56CAAB4933}" dt="2026-04-16T12:13:39.608" v="7" actId="14100"/>
          <ac:spMkLst>
            <pc:docMk/>
            <pc:sldMk cId="1512826359" sldId="284"/>
            <ac:spMk id="41" creationId="{A8C4A2B5-D236-427C-ACCC-9320ABD68251}"/>
          </ac:spMkLst>
        </pc:spChg>
        <pc:spChg chg="mod">
          <ac:chgData name="221長南　有吾" userId="94f353a3-6692-4a79-a77e-e07050d03140" providerId="ADAL" clId="{5EA6B7A5-147E-4D98-AEF4-2A56CAAB4933}" dt="2026-04-16T12:13:58.417" v="28" actId="1035"/>
          <ac:spMkLst>
            <pc:docMk/>
            <pc:sldMk cId="1512826359" sldId="284"/>
            <ac:spMk id="45" creationId="{83E614F3-8ABE-C9B0-0293-7767069C4261}"/>
          </ac:spMkLst>
        </pc:spChg>
        <pc:spChg chg="mod">
          <ac:chgData name="221長南　有吾" userId="94f353a3-6692-4a79-a77e-e07050d03140" providerId="ADAL" clId="{5EA6B7A5-147E-4D98-AEF4-2A56CAAB4933}" dt="2026-04-16T12:16:30.089" v="52" actId="554"/>
          <ac:spMkLst>
            <pc:docMk/>
            <pc:sldMk cId="1512826359" sldId="284"/>
            <ac:spMk id="46" creationId="{D1DA2CBE-2EEE-23C2-F2E7-E87DCFD840E4}"/>
          </ac:spMkLst>
        </pc:spChg>
        <pc:spChg chg="mod">
          <ac:chgData name="221長南　有吾" userId="94f353a3-6692-4a79-a77e-e07050d03140" providerId="ADAL" clId="{5EA6B7A5-147E-4D98-AEF4-2A56CAAB4933}" dt="2026-04-16T12:13:39.608" v="7" actId="14100"/>
          <ac:spMkLst>
            <pc:docMk/>
            <pc:sldMk cId="1512826359" sldId="284"/>
            <ac:spMk id="48" creationId="{5E3D931F-3CC8-1113-7F10-744EE3179816}"/>
          </ac:spMkLst>
        </pc:spChg>
      </pc:sldChg>
      <pc:sldChg chg="modSp">
        <pc:chgData name="221長南　有吾" userId="94f353a3-6692-4a79-a77e-e07050d03140" providerId="ADAL" clId="{5EA6B7A5-147E-4D98-AEF4-2A56CAAB4933}" dt="2026-04-20T04:44:10.333" v="91"/>
        <pc:sldMkLst>
          <pc:docMk/>
          <pc:sldMk cId="324583639" sldId="286"/>
        </pc:sldMkLst>
        <pc:spChg chg="mod">
          <ac:chgData name="221長南　有吾" userId="94f353a3-6692-4a79-a77e-e07050d03140" providerId="ADAL" clId="{5EA6B7A5-147E-4D98-AEF4-2A56CAAB4933}" dt="2026-04-20T04:44:10.333" v="91"/>
          <ac:spMkLst>
            <pc:docMk/>
            <pc:sldMk cId="324583639" sldId="286"/>
            <ac:spMk id="4" creationId="{C4A472CA-91A8-6AC5-64B8-682685F92F23}"/>
          </ac:spMkLst>
        </pc:spChg>
      </pc:sldChg>
      <pc:sldChg chg="modSp">
        <pc:chgData name="221長南　有吾" userId="94f353a3-6692-4a79-a77e-e07050d03140" providerId="ADAL" clId="{5EA6B7A5-147E-4D98-AEF4-2A56CAAB4933}" dt="2026-04-20T04:44:15.863" v="93"/>
        <pc:sldMkLst>
          <pc:docMk/>
          <pc:sldMk cId="3685066440" sldId="287"/>
        </pc:sldMkLst>
        <pc:spChg chg="mod">
          <ac:chgData name="221長南　有吾" userId="94f353a3-6692-4a79-a77e-e07050d03140" providerId="ADAL" clId="{5EA6B7A5-147E-4D98-AEF4-2A56CAAB4933}" dt="2026-04-20T04:44:15.863" v="93"/>
          <ac:spMkLst>
            <pc:docMk/>
            <pc:sldMk cId="3685066440" sldId="287"/>
            <ac:spMk id="4" creationId="{C4A472CA-91A8-6AC5-64B8-682685F92F23}"/>
          </ac:spMkLst>
        </pc:spChg>
      </pc:sldChg>
      <pc:sldChg chg="modSp">
        <pc:chgData name="221長南　有吾" userId="94f353a3-6692-4a79-a77e-e07050d03140" providerId="ADAL" clId="{5EA6B7A5-147E-4D98-AEF4-2A56CAAB4933}" dt="2026-04-20T04:44:13.222" v="92"/>
        <pc:sldMkLst>
          <pc:docMk/>
          <pc:sldMk cId="2058859522" sldId="288"/>
        </pc:sldMkLst>
        <pc:spChg chg="mod">
          <ac:chgData name="221長南　有吾" userId="94f353a3-6692-4a79-a77e-e07050d03140" providerId="ADAL" clId="{5EA6B7A5-147E-4D98-AEF4-2A56CAAB4933}" dt="2026-04-20T04:44:13.222" v="92"/>
          <ac:spMkLst>
            <pc:docMk/>
            <pc:sldMk cId="2058859522" sldId="288"/>
            <ac:spMk id="4" creationId="{C4A472CA-91A8-6AC5-64B8-682685F92F23}"/>
          </ac:spMkLst>
        </pc:spChg>
      </pc:sldChg>
      <pc:sldChg chg="modSp mod">
        <pc:chgData name="221長南　有吾" userId="94f353a3-6692-4a79-a77e-e07050d03140" providerId="ADAL" clId="{5EA6B7A5-147E-4D98-AEF4-2A56CAAB4933}" dt="2026-04-29T05:33:59.864" v="227" actId="20577"/>
        <pc:sldMkLst>
          <pc:docMk/>
          <pc:sldMk cId="3132214565" sldId="289"/>
        </pc:sldMkLst>
        <pc:spChg chg="mod">
          <ac:chgData name="221長南　有吾" userId="94f353a3-6692-4a79-a77e-e07050d03140" providerId="ADAL" clId="{5EA6B7A5-147E-4D98-AEF4-2A56CAAB4933}" dt="2026-04-29T05:33:59.864" v="227" actId="20577"/>
          <ac:spMkLst>
            <pc:docMk/>
            <pc:sldMk cId="3132214565" sldId="289"/>
            <ac:spMk id="3" creationId="{FDB0742B-2A6A-67FC-3360-ED3899077560}"/>
          </ac:spMkLst>
        </pc:spChg>
        <pc:spChg chg="mod">
          <ac:chgData name="221長南　有吾" userId="94f353a3-6692-4a79-a77e-e07050d03140" providerId="ADAL" clId="{5EA6B7A5-147E-4D98-AEF4-2A56CAAB4933}" dt="2026-04-20T04:44:18.181" v="94"/>
          <ac:spMkLst>
            <pc:docMk/>
            <pc:sldMk cId="3132214565" sldId="289"/>
            <ac:spMk id="4" creationId="{C4A472CA-91A8-6AC5-64B8-682685F92F23}"/>
          </ac:spMkLst>
        </pc:spChg>
      </pc:sldChg>
      <pc:sldChg chg="modSp add mod">
        <pc:chgData name="221長南　有吾" userId="94f353a3-6692-4a79-a77e-e07050d03140" providerId="ADAL" clId="{5EA6B7A5-147E-4D98-AEF4-2A56CAAB4933}" dt="2026-04-23T12:45:59.731" v="194" actId="20577"/>
        <pc:sldMkLst>
          <pc:docMk/>
          <pc:sldMk cId="3907414138" sldId="292"/>
        </pc:sldMkLst>
        <pc:spChg chg="mod">
          <ac:chgData name="221長南　有吾" userId="94f353a3-6692-4a79-a77e-e07050d03140" providerId="ADAL" clId="{5EA6B7A5-147E-4D98-AEF4-2A56CAAB4933}" dt="2026-04-23T12:45:59.731" v="194" actId="20577"/>
          <ac:spMkLst>
            <pc:docMk/>
            <pc:sldMk cId="3907414138" sldId="292"/>
            <ac:spMk id="4" creationId="{B55868A2-4F84-AB96-BBFA-64F8DD44F650}"/>
          </ac:spMkLst>
        </pc:spChg>
      </pc:sldChg>
    </pc:docChg>
  </pc:docChgLst>
  <pc:docChgLst>
    <pc:chgData name="221長南　有吾" userId="S::chonan@saitama-arena.co.jp::94f353a3-6692-4a79-a77e-e07050d03140" providerId="AD" clId="Web-{4BC6E987-019F-B2A0-E12B-D156BA0FA687}"/>
    <pc:docChg chg="sldOrd">
      <pc:chgData name="221長南　有吾" userId="S::chonan@saitama-arena.co.jp::94f353a3-6692-4a79-a77e-e07050d03140" providerId="AD" clId="Web-{4BC6E987-019F-B2A0-E12B-D156BA0FA687}" dt="2026-04-24T07:49:02.527" v="0"/>
      <pc:docMkLst>
        <pc:docMk/>
      </pc:docMkLst>
      <pc:sldChg chg="ord">
        <pc:chgData name="221長南　有吾" userId="S::chonan@saitama-arena.co.jp::94f353a3-6692-4a79-a77e-e07050d03140" providerId="AD" clId="Web-{4BC6E987-019F-B2A0-E12B-D156BA0FA687}" dt="2026-04-24T07:49:02.527" v="0"/>
        <pc:sldMkLst>
          <pc:docMk/>
          <pc:sldMk cId="4107664901" sldId="282"/>
        </pc:sldMkLst>
      </pc:sldChg>
    </pc:docChg>
  </pc:docChgLst>
  <pc:docChgLst>
    <pc:chgData name="225安齋　陽斗" userId="36062dc4-6601-40a4-9863-ea560bd2f4a6" providerId="ADAL" clId="{B8970FFD-CE7C-4C17-B668-7E8FBC9BF09C}"/>
    <pc:docChg chg="undo custSel delSld modSld sldOrd">
      <pc:chgData name="225安齋　陽斗" userId="36062dc4-6601-40a4-9863-ea560bd2f4a6" providerId="ADAL" clId="{B8970FFD-CE7C-4C17-B668-7E8FBC9BF09C}" dt="2026-04-14T06:51:53.955" v="458"/>
      <pc:docMkLst>
        <pc:docMk/>
      </pc:docMkLst>
      <pc:sldChg chg="modSp mod">
        <pc:chgData name="225安齋　陽斗" userId="36062dc4-6601-40a4-9863-ea560bd2f4a6" providerId="ADAL" clId="{B8970FFD-CE7C-4C17-B668-7E8FBC9BF09C}" dt="2026-04-14T06:39:08.964" v="26" actId="20577"/>
        <pc:sldMkLst>
          <pc:docMk/>
          <pc:sldMk cId="2217336595" sldId="273"/>
        </pc:sldMkLst>
        <pc:spChg chg="mod">
          <ac:chgData name="225安齋　陽斗" userId="36062dc4-6601-40a4-9863-ea560bd2f4a6" providerId="ADAL" clId="{B8970FFD-CE7C-4C17-B668-7E8FBC9BF09C}" dt="2026-04-14T06:39:08.964" v="26" actId="20577"/>
          <ac:spMkLst>
            <pc:docMk/>
            <pc:sldMk cId="2217336595" sldId="273"/>
            <ac:spMk id="4" creationId="{8C181CC2-7714-18AB-D4D8-7194D3681988}"/>
          </ac:spMkLst>
        </pc:spChg>
      </pc:sldChg>
      <pc:sldChg chg="addSp modSp mod">
        <pc:chgData name="225安齋　陽斗" userId="36062dc4-6601-40a4-9863-ea560bd2f4a6" providerId="ADAL" clId="{B8970FFD-CE7C-4C17-B668-7E8FBC9BF09C}" dt="2026-04-14T06:51:34.699" v="450" actId="1076"/>
        <pc:sldMkLst>
          <pc:docMk/>
          <pc:sldMk cId="2206536481" sldId="276"/>
        </pc:sldMkLst>
        <pc:spChg chg="mod">
          <ac:chgData name="225安齋　陽斗" userId="36062dc4-6601-40a4-9863-ea560bd2f4a6" providerId="ADAL" clId="{B8970FFD-CE7C-4C17-B668-7E8FBC9BF09C}" dt="2026-04-14T06:50:51.254" v="355" actId="1076"/>
          <ac:spMkLst>
            <pc:docMk/>
            <pc:sldMk cId="2206536481" sldId="276"/>
            <ac:spMk id="3" creationId="{FDB0742B-2A6A-67FC-3360-ED3899077560}"/>
          </ac:spMkLst>
        </pc:spChg>
        <pc:spChg chg="add mod">
          <ac:chgData name="225安齋　陽斗" userId="36062dc4-6601-40a4-9863-ea560bd2f4a6" providerId="ADAL" clId="{B8970FFD-CE7C-4C17-B668-7E8FBC9BF09C}" dt="2026-04-14T06:51:34.699" v="450" actId="1076"/>
          <ac:spMkLst>
            <pc:docMk/>
            <pc:sldMk cId="2206536481" sldId="276"/>
            <ac:spMk id="5" creationId="{7EC2EB53-9BCC-03EE-A296-C239D1B9B64F}"/>
          </ac:spMkLst>
        </pc:spChg>
      </pc:sldChg>
      <pc:sldChg chg="addSp modSp">
        <pc:chgData name="225安齋　陽斗" userId="36062dc4-6601-40a4-9863-ea560bd2f4a6" providerId="ADAL" clId="{B8970FFD-CE7C-4C17-B668-7E8FBC9BF09C}" dt="2026-04-14T06:51:53.955" v="458"/>
        <pc:sldMkLst>
          <pc:docMk/>
          <pc:sldMk cId="4107664901" sldId="282"/>
        </pc:sldMkLst>
        <pc:spChg chg="add mod">
          <ac:chgData name="225安齋　陽斗" userId="36062dc4-6601-40a4-9863-ea560bd2f4a6" providerId="ADAL" clId="{B8970FFD-CE7C-4C17-B668-7E8FBC9BF09C}" dt="2026-04-14T06:51:53.955" v="458"/>
          <ac:spMkLst>
            <pc:docMk/>
            <pc:sldMk cId="4107664901" sldId="282"/>
            <ac:spMk id="5" creationId="{91810FEE-CB92-EE04-AC3B-E9B69E8DF776}"/>
          </ac:spMkLst>
        </pc:spChg>
      </pc:sldChg>
      <pc:sldChg chg="addSp delSp modSp mod ord">
        <pc:chgData name="225安齋　陽斗" userId="36062dc4-6601-40a4-9863-ea560bd2f4a6" providerId="ADAL" clId="{B8970FFD-CE7C-4C17-B668-7E8FBC9BF09C}" dt="2026-04-14T06:50:10.517" v="349" actId="20577"/>
        <pc:sldMkLst>
          <pc:docMk/>
          <pc:sldMk cId="1512826359" sldId="284"/>
        </pc:sldMkLst>
        <pc:spChg chg="mod">
          <ac:chgData name="225安齋　陽斗" userId="36062dc4-6601-40a4-9863-ea560bd2f4a6" providerId="ADAL" clId="{B8970FFD-CE7C-4C17-B668-7E8FBC9BF09C}" dt="2026-04-14T06:49:04.578" v="322" actId="14100"/>
          <ac:spMkLst>
            <pc:docMk/>
            <pc:sldMk cId="1512826359" sldId="284"/>
            <ac:spMk id="3" creationId="{B72892CF-9F40-B4F2-793E-639FFB805247}"/>
          </ac:spMkLst>
        </pc:spChg>
        <pc:spChg chg="mod">
          <ac:chgData name="225安齋　陽斗" userId="36062dc4-6601-40a4-9863-ea560bd2f4a6" providerId="ADAL" clId="{B8970FFD-CE7C-4C17-B668-7E8FBC9BF09C}" dt="2026-04-14T06:50:10.517" v="349" actId="20577"/>
          <ac:spMkLst>
            <pc:docMk/>
            <pc:sldMk cId="1512826359" sldId="284"/>
            <ac:spMk id="6" creationId="{5AD18812-99EA-4043-9DC3-7184099A2AE9}"/>
          </ac:spMkLst>
        </pc:spChg>
        <pc:spChg chg="mod">
          <ac:chgData name="225安齋　陽斗" userId="36062dc4-6601-40a4-9863-ea560bd2f4a6" providerId="ADAL" clId="{B8970FFD-CE7C-4C17-B668-7E8FBC9BF09C}" dt="2026-04-14T06:49:16.834" v="324" actId="1076"/>
          <ac:spMkLst>
            <pc:docMk/>
            <pc:sldMk cId="1512826359" sldId="284"/>
            <ac:spMk id="7" creationId="{EF573A72-2DEF-FBFF-D1EC-363B4A6A0BB9}"/>
          </ac:spMkLst>
        </pc:spChg>
        <pc:spChg chg="mod">
          <ac:chgData name="225安齋　陽斗" userId="36062dc4-6601-40a4-9863-ea560bd2f4a6" providerId="ADAL" clId="{B8970FFD-CE7C-4C17-B668-7E8FBC9BF09C}" dt="2026-04-14T06:49:16.834" v="324" actId="1076"/>
          <ac:spMkLst>
            <pc:docMk/>
            <pc:sldMk cId="1512826359" sldId="284"/>
            <ac:spMk id="8" creationId="{0AA630B0-24C8-E4D6-9946-9E5DA2065B85}"/>
          </ac:spMkLst>
        </pc:spChg>
        <pc:spChg chg="add mod">
          <ac:chgData name="225安齋　陽斗" userId="36062dc4-6601-40a4-9863-ea560bd2f4a6" providerId="ADAL" clId="{B8970FFD-CE7C-4C17-B668-7E8FBC9BF09C}" dt="2026-04-14T06:42:25.590" v="101" actId="1076"/>
          <ac:spMkLst>
            <pc:docMk/>
            <pc:sldMk cId="1512826359" sldId="284"/>
            <ac:spMk id="9" creationId="{74E8E55B-6978-7B02-523B-FA2E680436F5}"/>
          </ac:spMkLst>
        </pc:spChg>
        <pc:spChg chg="mod">
          <ac:chgData name="225安齋　陽斗" userId="36062dc4-6601-40a4-9863-ea560bd2f4a6" providerId="ADAL" clId="{B8970FFD-CE7C-4C17-B668-7E8FBC9BF09C}" dt="2026-04-14T06:43:32.841" v="108" actId="14100"/>
          <ac:spMkLst>
            <pc:docMk/>
            <pc:sldMk cId="1512826359" sldId="284"/>
            <ac:spMk id="13" creationId="{8331E946-EC80-4928-8E53-B3ACEEE4CDE1}"/>
          </ac:spMkLst>
        </pc:spChg>
        <pc:spChg chg="mod">
          <ac:chgData name="225安齋　陽斗" userId="36062dc4-6601-40a4-9863-ea560bd2f4a6" providerId="ADAL" clId="{B8970FFD-CE7C-4C17-B668-7E8FBC9BF09C}" dt="2026-04-14T06:44:39.841" v="120" actId="20577"/>
          <ac:spMkLst>
            <pc:docMk/>
            <pc:sldMk cId="1512826359" sldId="284"/>
            <ac:spMk id="14" creationId="{512D6EFF-F2F6-42CD-8D21-4295F7872612}"/>
          </ac:spMkLst>
        </pc:spChg>
        <pc:spChg chg="mod">
          <ac:chgData name="225安齋　陽斗" userId="36062dc4-6601-40a4-9863-ea560bd2f4a6" providerId="ADAL" clId="{B8970FFD-CE7C-4C17-B668-7E8FBC9BF09C}" dt="2026-04-14T06:48:35.684" v="313" actId="20577"/>
          <ac:spMkLst>
            <pc:docMk/>
            <pc:sldMk cId="1512826359" sldId="284"/>
            <ac:spMk id="15" creationId="{2ADA116A-0C70-45B2-ACAC-F67712855C8E}"/>
          </ac:spMkLst>
        </pc:spChg>
        <pc:spChg chg="mod">
          <ac:chgData name="225安齋　陽斗" userId="36062dc4-6601-40a4-9863-ea560bd2f4a6" providerId="ADAL" clId="{B8970FFD-CE7C-4C17-B668-7E8FBC9BF09C}" dt="2026-04-14T06:43:34.601" v="109" actId="14100"/>
          <ac:spMkLst>
            <pc:docMk/>
            <pc:sldMk cId="1512826359" sldId="284"/>
            <ac:spMk id="16" creationId="{617EFC22-69EB-4AB3-AC97-35CF3A05DA69}"/>
          </ac:spMkLst>
        </pc:spChg>
        <pc:spChg chg="mod">
          <ac:chgData name="225安齋　陽斗" userId="36062dc4-6601-40a4-9863-ea560bd2f4a6" providerId="ADAL" clId="{B8970FFD-CE7C-4C17-B668-7E8FBC9BF09C}" dt="2026-04-14T06:44:44.767" v="126" actId="20577"/>
          <ac:spMkLst>
            <pc:docMk/>
            <pc:sldMk cId="1512826359" sldId="284"/>
            <ac:spMk id="17" creationId="{D8C22C9C-5792-4577-81C1-D8996E4D73E7}"/>
          </ac:spMkLst>
        </pc:spChg>
        <pc:spChg chg="mod">
          <ac:chgData name="225安齋　陽斗" userId="36062dc4-6601-40a4-9863-ea560bd2f4a6" providerId="ADAL" clId="{B8970FFD-CE7C-4C17-B668-7E8FBC9BF09C}" dt="2026-04-14T06:48:40.296" v="314" actId="14100"/>
          <ac:spMkLst>
            <pc:docMk/>
            <pc:sldMk cId="1512826359" sldId="284"/>
            <ac:spMk id="18" creationId="{BC782DE2-9ED1-42DB-94F8-9AF8E8D3404A}"/>
          </ac:spMkLst>
        </pc:spChg>
        <pc:spChg chg="mod">
          <ac:chgData name="225安齋　陽斗" userId="36062dc4-6601-40a4-9863-ea560bd2f4a6" providerId="ADAL" clId="{B8970FFD-CE7C-4C17-B668-7E8FBC9BF09C}" dt="2026-04-14T06:43:36.878" v="110" actId="14100"/>
          <ac:spMkLst>
            <pc:docMk/>
            <pc:sldMk cId="1512826359" sldId="284"/>
            <ac:spMk id="19" creationId="{A3B9526A-2189-4987-9B5B-E5572E32E5BD}"/>
          </ac:spMkLst>
        </pc:spChg>
        <pc:spChg chg="mod">
          <ac:chgData name="225安齋　陽斗" userId="36062dc4-6601-40a4-9863-ea560bd2f4a6" providerId="ADAL" clId="{B8970FFD-CE7C-4C17-B668-7E8FBC9BF09C}" dt="2026-04-14T06:44:48.293" v="132" actId="20577"/>
          <ac:spMkLst>
            <pc:docMk/>
            <pc:sldMk cId="1512826359" sldId="284"/>
            <ac:spMk id="20" creationId="{2AEEFB7D-ACFA-48A5-9235-82CDEAA54F70}"/>
          </ac:spMkLst>
        </pc:spChg>
        <pc:spChg chg="mod">
          <ac:chgData name="225安齋　陽斗" userId="36062dc4-6601-40a4-9863-ea560bd2f4a6" providerId="ADAL" clId="{B8970FFD-CE7C-4C17-B668-7E8FBC9BF09C}" dt="2026-04-14T06:48:43.254" v="315" actId="14100"/>
          <ac:spMkLst>
            <pc:docMk/>
            <pc:sldMk cId="1512826359" sldId="284"/>
            <ac:spMk id="21" creationId="{E4F0EADB-B021-447D-A565-B361EBD083A0}"/>
          </ac:spMkLst>
        </pc:spChg>
        <pc:spChg chg="mod">
          <ac:chgData name="225安齋　陽斗" userId="36062dc4-6601-40a4-9863-ea560bd2f4a6" providerId="ADAL" clId="{B8970FFD-CE7C-4C17-B668-7E8FBC9BF09C}" dt="2026-04-14T06:43:39.452" v="111" actId="14100"/>
          <ac:spMkLst>
            <pc:docMk/>
            <pc:sldMk cId="1512826359" sldId="284"/>
            <ac:spMk id="25" creationId="{99595DE7-DDEC-42F8-8145-567AF77C7FEA}"/>
          </ac:spMkLst>
        </pc:spChg>
        <pc:spChg chg="mod">
          <ac:chgData name="225安齋　陽斗" userId="36062dc4-6601-40a4-9863-ea560bd2f4a6" providerId="ADAL" clId="{B8970FFD-CE7C-4C17-B668-7E8FBC9BF09C}" dt="2026-04-14T06:44:51.894" v="138" actId="20577"/>
          <ac:spMkLst>
            <pc:docMk/>
            <pc:sldMk cId="1512826359" sldId="284"/>
            <ac:spMk id="26" creationId="{E4185CED-562D-432D-B07C-1D8FF03A7217}"/>
          </ac:spMkLst>
        </pc:spChg>
        <pc:spChg chg="mod">
          <ac:chgData name="225安齋　陽斗" userId="36062dc4-6601-40a4-9863-ea560bd2f4a6" providerId="ADAL" clId="{B8970FFD-CE7C-4C17-B668-7E8FBC9BF09C}" dt="2026-04-14T06:48:45.616" v="316" actId="14100"/>
          <ac:spMkLst>
            <pc:docMk/>
            <pc:sldMk cId="1512826359" sldId="284"/>
            <ac:spMk id="27" creationId="{FA4A3D12-C22D-4FFF-A62F-E1850E62B344}"/>
          </ac:spMkLst>
        </pc:spChg>
        <pc:spChg chg="mod">
          <ac:chgData name="225安齋　陽斗" userId="36062dc4-6601-40a4-9863-ea560bd2f4a6" providerId="ADAL" clId="{B8970FFD-CE7C-4C17-B668-7E8FBC9BF09C}" dt="2026-04-14T06:43:41.630" v="112" actId="14100"/>
          <ac:spMkLst>
            <pc:docMk/>
            <pc:sldMk cId="1512826359" sldId="284"/>
            <ac:spMk id="28" creationId="{10CAA729-AE02-452D-8DBF-F8263FEA223D}"/>
          </ac:spMkLst>
        </pc:spChg>
        <pc:spChg chg="mod">
          <ac:chgData name="225安齋　陽斗" userId="36062dc4-6601-40a4-9863-ea560bd2f4a6" providerId="ADAL" clId="{B8970FFD-CE7C-4C17-B668-7E8FBC9BF09C}" dt="2026-04-14T06:44:55.178" v="144" actId="20577"/>
          <ac:spMkLst>
            <pc:docMk/>
            <pc:sldMk cId="1512826359" sldId="284"/>
            <ac:spMk id="29" creationId="{625FABF0-99DD-4622-B55B-C05EF26B29FF}"/>
          </ac:spMkLst>
        </pc:spChg>
        <pc:spChg chg="mod">
          <ac:chgData name="225安齋　陽斗" userId="36062dc4-6601-40a4-9863-ea560bd2f4a6" providerId="ADAL" clId="{B8970FFD-CE7C-4C17-B668-7E8FBC9BF09C}" dt="2026-04-14T06:48:47.944" v="317" actId="14100"/>
          <ac:spMkLst>
            <pc:docMk/>
            <pc:sldMk cId="1512826359" sldId="284"/>
            <ac:spMk id="30" creationId="{77750CE2-BEE4-4D8B-BE16-54FD91BAB766}"/>
          </ac:spMkLst>
        </pc:spChg>
        <pc:spChg chg="mod">
          <ac:chgData name="225安齋　陽斗" userId="36062dc4-6601-40a4-9863-ea560bd2f4a6" providerId="ADAL" clId="{B8970FFD-CE7C-4C17-B668-7E8FBC9BF09C}" dt="2026-04-14T06:49:49.654" v="329" actId="1076"/>
          <ac:spMkLst>
            <pc:docMk/>
            <pc:sldMk cId="1512826359" sldId="284"/>
            <ac:spMk id="31" creationId="{978916B7-2419-4A85-84DE-5D0BAA83E3CB}"/>
          </ac:spMkLst>
        </pc:spChg>
        <pc:spChg chg="mod">
          <ac:chgData name="225安齋　陽斗" userId="36062dc4-6601-40a4-9863-ea560bd2f4a6" providerId="ADAL" clId="{B8970FFD-CE7C-4C17-B668-7E8FBC9BF09C}" dt="2026-04-14T06:49:20.860" v="325" actId="1076"/>
          <ac:spMkLst>
            <pc:docMk/>
            <pc:sldMk cId="1512826359" sldId="284"/>
            <ac:spMk id="32" creationId="{B3E94D2D-E005-4965-BE8A-AE8DC4218B6F}"/>
          </ac:spMkLst>
        </pc:spChg>
        <pc:spChg chg="mod">
          <ac:chgData name="225安齋　陽斗" userId="36062dc4-6601-40a4-9863-ea560bd2f4a6" providerId="ADAL" clId="{B8970FFD-CE7C-4C17-B668-7E8FBC9BF09C}" dt="2026-04-14T06:49:36.396" v="327" actId="1076"/>
          <ac:spMkLst>
            <pc:docMk/>
            <pc:sldMk cId="1512826359" sldId="284"/>
            <ac:spMk id="33" creationId="{319A6DC1-D2F3-478C-9F3C-2460F56F6F29}"/>
          </ac:spMkLst>
        </pc:spChg>
        <pc:spChg chg="mod">
          <ac:chgData name="225安齋　陽斗" userId="36062dc4-6601-40a4-9863-ea560bd2f4a6" providerId="ADAL" clId="{B8970FFD-CE7C-4C17-B668-7E8FBC9BF09C}" dt="2026-04-14T06:49:43.540" v="328" actId="1076"/>
          <ac:spMkLst>
            <pc:docMk/>
            <pc:sldMk cId="1512826359" sldId="284"/>
            <ac:spMk id="35" creationId="{5CF92D8E-A147-467F-AE9F-7BC3590C12C1}"/>
          </ac:spMkLst>
        </pc:spChg>
        <pc:spChg chg="mod">
          <ac:chgData name="225安齋　陽斗" userId="36062dc4-6601-40a4-9863-ea560bd2f4a6" providerId="ADAL" clId="{B8970FFD-CE7C-4C17-B668-7E8FBC9BF09C}" dt="2026-04-14T06:48:56.880" v="318" actId="14100"/>
          <ac:spMkLst>
            <pc:docMk/>
            <pc:sldMk cId="1512826359" sldId="284"/>
            <ac:spMk id="36" creationId="{B862038D-1321-46AA-B6BB-B9BB32846B26}"/>
          </ac:spMkLst>
        </pc:spChg>
        <pc:spChg chg="mod">
          <ac:chgData name="225安齋　陽斗" userId="36062dc4-6601-40a4-9863-ea560bd2f4a6" providerId="ADAL" clId="{B8970FFD-CE7C-4C17-B668-7E8FBC9BF09C}" dt="2026-04-14T06:48:58.666" v="319" actId="14100"/>
          <ac:spMkLst>
            <pc:docMk/>
            <pc:sldMk cId="1512826359" sldId="284"/>
            <ac:spMk id="37" creationId="{1503C235-D99B-4091-BC33-700DC9CEBFB4}"/>
          </ac:spMkLst>
        </pc:spChg>
        <pc:spChg chg="mod">
          <ac:chgData name="225安齋　陽斗" userId="36062dc4-6601-40a4-9863-ea560bd2f4a6" providerId="ADAL" clId="{B8970FFD-CE7C-4C17-B668-7E8FBC9BF09C}" dt="2026-04-14T06:49:00.520" v="320" actId="14100"/>
          <ac:spMkLst>
            <pc:docMk/>
            <pc:sldMk cId="1512826359" sldId="284"/>
            <ac:spMk id="38" creationId="{F4DA22CA-A89B-47DA-A732-9055C7AA3089}"/>
          </ac:spMkLst>
        </pc:spChg>
        <pc:spChg chg="mod">
          <ac:chgData name="225安齋　陽斗" userId="36062dc4-6601-40a4-9863-ea560bd2f4a6" providerId="ADAL" clId="{B8970FFD-CE7C-4C17-B668-7E8FBC9BF09C}" dt="2026-04-14T06:49:02.578" v="321" actId="14100"/>
          <ac:spMkLst>
            <pc:docMk/>
            <pc:sldMk cId="1512826359" sldId="284"/>
            <ac:spMk id="40" creationId="{4B3C9980-819F-4D9F-B8A6-89B7D1ADBF3F}"/>
          </ac:spMkLst>
        </pc:spChg>
        <pc:spChg chg="mod">
          <ac:chgData name="225安齋　陽斗" userId="36062dc4-6601-40a4-9863-ea560bd2f4a6" providerId="ADAL" clId="{B8970FFD-CE7C-4C17-B668-7E8FBC9BF09C}" dt="2026-04-14T06:49:07.082" v="323" actId="14100"/>
          <ac:spMkLst>
            <pc:docMk/>
            <pc:sldMk cId="1512826359" sldId="284"/>
            <ac:spMk id="41" creationId="{A8C4A2B5-D236-427C-ACCC-9320ABD68251}"/>
          </ac:spMkLst>
        </pc:spChg>
        <pc:spChg chg="add mod">
          <ac:chgData name="225安齋　陽斗" userId="36062dc4-6601-40a4-9863-ea560bd2f4a6" providerId="ADAL" clId="{B8970FFD-CE7C-4C17-B668-7E8FBC9BF09C}" dt="2026-04-14T06:42:50.777" v="105" actId="14100"/>
          <ac:spMkLst>
            <pc:docMk/>
            <pc:sldMk cId="1512826359" sldId="284"/>
            <ac:spMk id="42" creationId="{2D4B9A64-EAA8-22C3-77BB-4D9EBF9E71F7}"/>
          </ac:spMkLst>
        </pc:spChg>
        <pc:spChg chg="add mod">
          <ac:chgData name="225安齋　陽斗" userId="36062dc4-6601-40a4-9863-ea560bd2f4a6" providerId="ADAL" clId="{B8970FFD-CE7C-4C17-B668-7E8FBC9BF09C}" dt="2026-04-14T06:47:42.044" v="273" actId="1076"/>
          <ac:spMkLst>
            <pc:docMk/>
            <pc:sldMk cId="1512826359" sldId="284"/>
            <ac:spMk id="44" creationId="{A52915D4-351F-98AA-F4FA-C96493C06B48}"/>
          </ac:spMkLst>
        </pc:spChg>
        <pc:spChg chg="add mod">
          <ac:chgData name="225安齋　陽斗" userId="36062dc4-6601-40a4-9863-ea560bd2f4a6" providerId="ADAL" clId="{B8970FFD-CE7C-4C17-B668-7E8FBC9BF09C}" dt="2026-04-14T06:47:42.044" v="273" actId="1076"/>
          <ac:spMkLst>
            <pc:docMk/>
            <pc:sldMk cId="1512826359" sldId="284"/>
            <ac:spMk id="45" creationId="{83E614F3-8ABE-C9B0-0293-7767069C4261}"/>
          </ac:spMkLst>
        </pc:spChg>
        <pc:spChg chg="add mod">
          <ac:chgData name="225安齋　陽斗" userId="36062dc4-6601-40a4-9863-ea560bd2f4a6" providerId="ADAL" clId="{B8970FFD-CE7C-4C17-B668-7E8FBC9BF09C}" dt="2026-04-14T06:47:09.444" v="256" actId="6549"/>
          <ac:spMkLst>
            <pc:docMk/>
            <pc:sldMk cId="1512826359" sldId="284"/>
            <ac:spMk id="46" creationId="{D1DA2CBE-2EEE-23C2-F2E7-E87DCFD840E4}"/>
          </ac:spMkLst>
        </pc:spChg>
        <pc:spChg chg="add mod">
          <ac:chgData name="225安齋　陽斗" userId="36062dc4-6601-40a4-9863-ea560bd2f4a6" providerId="ADAL" clId="{B8970FFD-CE7C-4C17-B668-7E8FBC9BF09C}" dt="2026-04-14T06:47:42.044" v="273" actId="1076"/>
          <ac:spMkLst>
            <pc:docMk/>
            <pc:sldMk cId="1512826359" sldId="284"/>
            <ac:spMk id="47" creationId="{9E52138A-E0A3-393C-F899-BAA1BBF46D1E}"/>
          </ac:spMkLst>
        </pc:spChg>
        <pc:spChg chg="add mod">
          <ac:chgData name="225安齋　陽斗" userId="36062dc4-6601-40a4-9863-ea560bd2f4a6" providerId="ADAL" clId="{B8970FFD-CE7C-4C17-B668-7E8FBC9BF09C}" dt="2026-04-14T06:47:42.044" v="273" actId="1076"/>
          <ac:spMkLst>
            <pc:docMk/>
            <pc:sldMk cId="1512826359" sldId="284"/>
            <ac:spMk id="48" creationId="{5E3D931F-3CC8-1113-7F10-744EE3179816}"/>
          </ac:spMkLst>
        </pc:spChg>
        <pc:spChg chg="add mod">
          <ac:chgData name="225安齋　陽斗" userId="36062dc4-6601-40a4-9863-ea560bd2f4a6" providerId="ADAL" clId="{B8970FFD-CE7C-4C17-B668-7E8FBC9BF09C}" dt="2026-04-14T06:49:28.125" v="326" actId="1076"/>
          <ac:spMkLst>
            <pc:docMk/>
            <pc:sldMk cId="1512826359" sldId="284"/>
            <ac:spMk id="49" creationId="{64952C3D-B071-DD7D-73D7-A7FF2EF30B94}"/>
          </ac:spMkLst>
        </pc:spChg>
      </pc:sldChg>
      <pc:sldChg chg="addSp modSp mod">
        <pc:chgData name="225安齋　陽斗" userId="36062dc4-6601-40a4-9863-ea560bd2f4a6" providerId="ADAL" clId="{B8970FFD-CE7C-4C17-B668-7E8FBC9BF09C}" dt="2026-04-14T06:51:43.879" v="453" actId="1035"/>
        <pc:sldMkLst>
          <pc:docMk/>
          <pc:sldMk cId="324583639" sldId="286"/>
        </pc:sldMkLst>
        <pc:spChg chg="add mod">
          <ac:chgData name="225安齋　陽斗" userId="36062dc4-6601-40a4-9863-ea560bd2f4a6" providerId="ADAL" clId="{B8970FFD-CE7C-4C17-B668-7E8FBC9BF09C}" dt="2026-04-14T06:51:43.879" v="453" actId="1035"/>
          <ac:spMkLst>
            <pc:docMk/>
            <pc:sldMk cId="324583639" sldId="286"/>
            <ac:spMk id="5" creationId="{62465BC2-A7B7-8AA7-368D-DFEF4F7521D9}"/>
          </ac:spMkLst>
        </pc:spChg>
      </pc:sldChg>
      <pc:sldChg chg="addSp modSp">
        <pc:chgData name="225安齋　陽斗" userId="36062dc4-6601-40a4-9863-ea560bd2f4a6" providerId="ADAL" clId="{B8970FFD-CE7C-4C17-B668-7E8FBC9BF09C}" dt="2026-04-14T06:51:48.984" v="455"/>
        <pc:sldMkLst>
          <pc:docMk/>
          <pc:sldMk cId="3685066440" sldId="287"/>
        </pc:sldMkLst>
        <pc:spChg chg="add mod">
          <ac:chgData name="225安齋　陽斗" userId="36062dc4-6601-40a4-9863-ea560bd2f4a6" providerId="ADAL" clId="{B8970FFD-CE7C-4C17-B668-7E8FBC9BF09C}" dt="2026-04-14T06:51:48.984" v="455"/>
          <ac:spMkLst>
            <pc:docMk/>
            <pc:sldMk cId="3685066440" sldId="287"/>
            <ac:spMk id="5" creationId="{15176C3F-6F5B-215E-1522-18F675075F91}"/>
          </ac:spMkLst>
        </pc:spChg>
      </pc:sldChg>
      <pc:sldChg chg="addSp modSp">
        <pc:chgData name="225安齋　陽斗" userId="36062dc4-6601-40a4-9863-ea560bd2f4a6" providerId="ADAL" clId="{B8970FFD-CE7C-4C17-B668-7E8FBC9BF09C}" dt="2026-04-14T06:51:46.355" v="454"/>
        <pc:sldMkLst>
          <pc:docMk/>
          <pc:sldMk cId="2058859522" sldId="288"/>
        </pc:sldMkLst>
        <pc:spChg chg="add mod">
          <ac:chgData name="225安齋　陽斗" userId="36062dc4-6601-40a4-9863-ea560bd2f4a6" providerId="ADAL" clId="{B8970FFD-CE7C-4C17-B668-7E8FBC9BF09C}" dt="2026-04-14T06:51:46.355" v="454"/>
          <ac:spMkLst>
            <pc:docMk/>
            <pc:sldMk cId="2058859522" sldId="288"/>
            <ac:spMk id="3" creationId="{7DAA03A8-181E-E2B5-D2B0-7736213C1FCE}"/>
          </ac:spMkLst>
        </pc:spChg>
      </pc:sldChg>
      <pc:sldChg chg="addSp modSp">
        <pc:chgData name="225安齋　陽斗" userId="36062dc4-6601-40a4-9863-ea560bd2f4a6" providerId="ADAL" clId="{B8970FFD-CE7C-4C17-B668-7E8FBC9BF09C}" dt="2026-04-14T06:51:50.591" v="456"/>
        <pc:sldMkLst>
          <pc:docMk/>
          <pc:sldMk cId="3132214565" sldId="289"/>
        </pc:sldMkLst>
        <pc:spChg chg="add mod">
          <ac:chgData name="225安齋　陽斗" userId="36062dc4-6601-40a4-9863-ea560bd2f4a6" providerId="ADAL" clId="{B8970FFD-CE7C-4C17-B668-7E8FBC9BF09C}" dt="2026-04-14T06:51:50.591" v="456"/>
          <ac:spMkLst>
            <pc:docMk/>
            <pc:sldMk cId="3132214565" sldId="289"/>
            <ac:spMk id="5" creationId="{D237E81B-B768-8D24-4062-D2585553265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DDA27-0A77-482E-AA10-5EB72F57ABD5}" type="datetimeFigureOut">
              <a:rPr kumimoji="1" lang="ja-JP" altLang="en-US" smtClean="0"/>
              <a:t>2026/5/5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36D78-ADC6-4817-B0D6-57FFEE8CF9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1593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36D78-ADC6-4817-B0D6-57FFEE8CF9B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8914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83F37-8DA7-CB70-A06F-7CD583755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3C1F04B-DE79-9158-E3D3-D8F1283049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A26292E-9DAB-28A6-0547-F283E53A6A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68BD71F-8913-5E3A-33AE-1CED3E4678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36D78-ADC6-4817-B0D6-57FFEE8CF9B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1852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83F37-8DA7-CB70-A06F-7CD583755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3C1F04B-DE79-9158-E3D3-D8F1283049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A26292E-9DAB-28A6-0547-F283E53A6A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68BD71F-8913-5E3A-33AE-1CED3E4678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36D78-ADC6-4817-B0D6-57FFEE8CF9B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7072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83F37-8DA7-CB70-A06F-7CD583755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3C1F04B-DE79-9158-E3D3-D8F1283049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A26292E-9DAB-28A6-0547-F283E53A6A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68BD71F-8913-5E3A-33AE-1CED3E4678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36D78-ADC6-4817-B0D6-57FFEE8CF9B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4820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8F63C-4FC6-0617-EE87-D3C604E87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1F08347-3BCD-F571-D909-83212B17E4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C22DA35-C9D7-4630-5A4E-ABE5B71392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38C9E8A-9E54-609A-520E-427A25C206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36D78-ADC6-4817-B0D6-57FFEE8CF9BC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9269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3FA14-06D3-EF23-07FC-B587324FB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2371409-B57D-6F20-3D0B-E2FD4043ED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85BCB85-1D98-0C2F-BB1A-D77692CD29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C7D013F-F069-A0CE-5BC8-D44D1E0B6E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36D78-ADC6-4817-B0D6-57FFEE8CF9BC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9371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046E5-F1E3-7102-0828-D2450300B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681CAF3-D6C5-B07C-F282-61756C1C85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5335F28-1DE0-0300-57B3-D25DF26C8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76CC53F-921D-DBE8-3343-FDB422DBDC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36D78-ADC6-4817-B0D6-57FFEE8CF9BC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5517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47B90-1C8F-DA55-0BA3-96E3AB1D1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45B1FB2-0A7F-4A22-58FB-8FE0F6CEFE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C1CE943-D03D-D97B-25DD-D11D597A75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547D7D5-A8D2-14A9-BFB3-CC795C65F1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36D78-ADC6-4817-B0D6-57FFEE8CF9BC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5527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B089C-BE6F-F000-4000-8944EF068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CD25CA7-2116-7C80-74F5-F673D6F769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E7F5085-A0AE-A380-DE43-FEFAF959C4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7D26FAF-3133-1286-B4B4-EAF34C4E6B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36D78-ADC6-4817-B0D6-57FFEE8CF9BC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72876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B089C-BE6F-F000-4000-8944EF068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CD25CA7-2116-7C80-74F5-F673D6F769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E7F5085-A0AE-A380-DE43-FEFAF959C4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7D26FAF-3133-1286-B4B4-EAF34C4E6B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36D78-ADC6-4817-B0D6-57FFEE8CF9BC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4994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B089C-BE6F-F000-4000-8944EF068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CD25CA7-2116-7C80-74F5-F673D6F769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E7F5085-A0AE-A380-DE43-FEFAF959C4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7D26FAF-3133-1286-B4B4-EAF34C4E6B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36D78-ADC6-4817-B0D6-57FFEE8CF9BC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9237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B089C-BE6F-F000-4000-8944EF068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CD25CA7-2116-7C80-74F5-F673D6F769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E7F5085-A0AE-A380-DE43-FEFAF959C4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7D26FAF-3133-1286-B4B4-EAF34C4E6B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36D78-ADC6-4817-B0D6-57FFEE8CF9BC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8042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B089C-BE6F-F000-4000-8944EF068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CD25CA7-2116-7C80-74F5-F673D6F769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E7F5085-A0AE-A380-DE43-FEFAF959C4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7D26FAF-3133-1286-B4B4-EAF34C4E6B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36D78-ADC6-4817-B0D6-57FFEE8CF9BC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30558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57C12-E9B2-5987-FF46-852066C3A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130F18B-E639-53B3-4E20-DBA8A3760E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EAEAEF3-D611-5236-DB9F-052E668155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FB836E6-A1F0-3C23-5E3C-B71041511E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36D78-ADC6-4817-B0D6-57FFEE8CF9BC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1349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20477-F727-F4DC-57C1-FB590BD9A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69851B5-6808-8F11-F245-4F73DCB6C8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A311A81-B7C2-BEF5-7514-CCC7B7206D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7E1A1A6-AEFC-70CE-50D9-D28F84EB87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36D78-ADC6-4817-B0D6-57FFEE8CF9BC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32269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6944E-CC81-A1E4-14B2-62FDA0643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027DD3C-30F4-4E96-0C1E-7B7824FF4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7A2975D-041F-C128-B456-E69A2DCA5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5100747-13A2-DB49-90C4-5532115CA1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36D78-ADC6-4817-B0D6-57FFEE8CF9BC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6716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898515-0CCD-4C29-A906-8B01743DF3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00F4E1A-CBE1-4FAC-A1B5-06BFF3364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6251523-F85A-4748-A6F6-A6492C209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F01A5-6766-451F-B9EF-4E5F9D6D18F7}" type="datetimeFigureOut">
              <a:rPr kumimoji="1" lang="ja-JP" altLang="en-US" smtClean="0"/>
              <a:t>2026/5/5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CE1CA0-1AED-40C7-8DAE-63E406C8F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9C8E659-8071-444E-8F8D-24A4276D8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FE5C-24F4-4430-9694-2D42E3C240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568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8E86FA-005C-4227-8C63-015C0D2E4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FEBC3FE-592A-48D9-9573-676E010A43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9D1F15-5391-4D14-ABE8-FD35E754B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F01A5-6766-451F-B9EF-4E5F9D6D18F7}" type="datetimeFigureOut">
              <a:rPr kumimoji="1" lang="ja-JP" altLang="en-US" smtClean="0"/>
              <a:t>2026/5/5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F9C45EA-8D04-487E-A01F-619D0ECA3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8C73F5E-19F6-45AD-AECD-38BFEBD8B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FE5C-24F4-4430-9694-2D42E3C240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437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7A2A4D-F8C7-4196-8C2C-9C38E5849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9B5FD2F-0AD2-48C9-A056-692D57DEC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17B7C2-4268-4563-8661-7C59D0F56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F01A5-6766-451F-B9EF-4E5F9D6D18F7}" type="datetimeFigureOut">
              <a:rPr kumimoji="1" lang="ja-JP" altLang="en-US" smtClean="0"/>
              <a:t>2026/5/5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94FA7B-867E-4E86-B281-DA4F00D59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13EC06-7758-4623-BA24-8C9943641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FE5C-24F4-4430-9694-2D42E3C240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0653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865051-F74C-4471-AFD6-DD336094C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FC9B25-3731-412F-9B89-8F3A449326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9420EB1-7475-4034-AB50-CE889AFD7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B942C0E-10A5-4CD6-AE84-747020268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F01A5-6766-451F-B9EF-4E5F9D6D18F7}" type="datetimeFigureOut">
              <a:rPr kumimoji="1" lang="ja-JP" altLang="en-US" smtClean="0"/>
              <a:t>2026/5/5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D647022-76AF-4A82-B749-F447B284D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F1B360D-9150-45E5-B73A-411B1D1F5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FE5C-24F4-4430-9694-2D42E3C240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1851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693F9B-B019-4561-B842-7391C12D3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7E9AAAA-C787-46D7-AC33-4F850F2319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D17075C-5087-49D3-A07A-6A9D725F1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770A4B1-EC81-48AC-B9E8-EE069EBA47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81CB4AB-52C3-45BA-A57E-08469059BA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33EF3FF-98F0-457A-B35B-7B674226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F01A5-6766-451F-B9EF-4E5F9D6D18F7}" type="datetimeFigureOut">
              <a:rPr kumimoji="1" lang="ja-JP" altLang="en-US" smtClean="0"/>
              <a:t>2026/5/5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C5289FC-CE3B-4609-BF0F-ADA66C854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BF9012A-050E-4FBD-A103-C275F0097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FE5C-24F4-4430-9694-2D42E3C240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286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10D56E-A680-4CA8-8CC6-6F9E003DA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07628CD-32A0-4C0B-A442-222B10B65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F01A5-6766-451F-B9EF-4E5F9D6D18F7}" type="datetimeFigureOut">
              <a:rPr kumimoji="1" lang="ja-JP" altLang="en-US" smtClean="0"/>
              <a:t>2026/5/5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529C8EF-147D-4F43-9CD2-91DAB293E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97F0B4C-1D7B-4367-B7D4-689BE7440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FE5C-24F4-4430-9694-2D42E3C240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3303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E5487FC-8A91-46F9-8341-C5FA2799D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F01A5-6766-451F-B9EF-4E5F9D6D18F7}" type="datetimeFigureOut">
              <a:rPr kumimoji="1" lang="ja-JP" altLang="en-US" smtClean="0"/>
              <a:t>2026/5/5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AA7DF33-D33D-4296-A712-4DA0F7AA0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B3C05FD-C8DC-4BA0-9314-F3B70EE05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FE5C-24F4-4430-9694-2D42E3C240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307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515B65-DFB9-4301-AFAA-1ED90BF3E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8F84ED-45A8-458C-B267-F7B0C9EF0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F36BA8D-2755-4E23-8164-431631B314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E19D6A-877D-416B-AB5E-F4F29DFEE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F01A5-6766-451F-B9EF-4E5F9D6D18F7}" type="datetimeFigureOut">
              <a:rPr kumimoji="1" lang="ja-JP" altLang="en-US" smtClean="0"/>
              <a:t>2026/5/5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9CEA038-235F-4BDE-A6F6-CD7687FF6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988F740-B51A-4072-BF88-F2590986C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FE5C-24F4-4430-9694-2D42E3C240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1822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82E915-C001-4AA4-87ED-E3E5DB6CD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59BAA53-3952-4E0E-A48C-AEE2748A6E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2A19E98-3CA0-4B53-9DBD-FF3EAF7D5E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CAFF8E8-B011-40C4-8B6A-D284DD1A1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F01A5-6766-451F-B9EF-4E5F9D6D18F7}" type="datetimeFigureOut">
              <a:rPr kumimoji="1" lang="ja-JP" altLang="en-US" smtClean="0"/>
              <a:t>2026/5/5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DC10D5D-554D-40EF-84B7-B14C7744E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BBF61CC-92E9-4709-8203-5336D6EB1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FE5C-24F4-4430-9694-2D42E3C240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4421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3EADB4-AFC6-4F24-8589-746D95225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61C69AC-2336-4B66-B43E-832C35B2F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C0429F-26AD-4F68-B785-7D878A75A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F01A5-6766-451F-B9EF-4E5F9D6D18F7}" type="datetimeFigureOut">
              <a:rPr kumimoji="1" lang="ja-JP" altLang="en-US" smtClean="0"/>
              <a:t>2026/5/5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53A2059-1058-4DE4-AD7E-0B446754B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94211E-9620-4423-B390-4B66EFE9A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FE5C-24F4-4430-9694-2D42E3C240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23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B0E48FE-F9BE-44F8-852E-CD9F6717D6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4CE56A8-CB2E-4FFB-ACAE-5989559F87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7DB43C-B7E9-49A6-8937-B2BE1F1A2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F01A5-6766-451F-B9EF-4E5F9D6D18F7}" type="datetimeFigureOut">
              <a:rPr kumimoji="1" lang="ja-JP" altLang="en-US" smtClean="0"/>
              <a:t>2026/5/5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B88CD94-2513-43D7-9AB5-62C5A7F7C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6116AE-46E5-413D-BA05-3BFD7263C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FE5C-24F4-4430-9694-2D42E3C240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505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AC18479-AFF5-4AF5-A982-74FB38AF4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0B48FEA-1EF2-4CB4-9EA3-A97F0284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9C2799-A99D-4BAE-9185-4F2A41E541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F01A5-6766-451F-B9EF-4E5F9D6D18F7}" type="datetimeFigureOut">
              <a:rPr kumimoji="1" lang="ja-JP" altLang="en-US" smtClean="0"/>
              <a:t>2026/5/5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2EB93D1-E241-4975-BF7F-840ABB9017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A1F534-ABE3-463B-94A8-AD851FE52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8FE5C-24F4-4430-9694-2D42E3C240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6721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0B34C-1950-788F-6F4D-59C170800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C181CC2-7714-18AB-D4D8-7194D3681988}"/>
              </a:ext>
            </a:extLst>
          </p:cNvPr>
          <p:cNvSpPr txBox="1"/>
          <p:nvPr/>
        </p:nvSpPr>
        <p:spPr>
          <a:xfrm>
            <a:off x="101599" y="1112993"/>
            <a:ext cx="1198880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GMO</a:t>
            </a:r>
            <a:r>
              <a:rPr lang="ja-JP" altLang="en-US" sz="45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アリーナさいたま</a:t>
            </a:r>
            <a:endParaRPr lang="en-US" altLang="ja-JP" sz="2000" b="1" i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4500" b="1" i="1">
                <a:latin typeface="Meiryo UI" panose="020B0604030504040204" pitchFamily="50" charset="-128"/>
                <a:ea typeface="Meiryo UI" panose="020B0604030504040204" pitchFamily="50" charset="-128"/>
              </a:rPr>
              <a:t>エリアネーミングライツパートナー</a:t>
            </a:r>
            <a:endParaRPr lang="en-US" altLang="ja-JP" sz="4500" b="1" i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kumimoji="1" lang="en-US" altLang="ja-JP" sz="4500" b="1" i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lang="en-US" altLang="ja-JP" sz="4500" b="1" i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kumimoji="1" lang="en-US" altLang="ja-JP" sz="4500" b="1" i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45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企　画　提　案　書</a:t>
            </a:r>
            <a:endParaRPr kumimoji="1" lang="en-US" altLang="ja-JP" sz="4500" b="1" i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FA8AD69-0CCA-8B08-205E-DD35FAD1E824}"/>
              </a:ext>
            </a:extLst>
          </p:cNvPr>
          <p:cNvSpPr/>
          <p:nvPr/>
        </p:nvSpPr>
        <p:spPr>
          <a:xfrm>
            <a:off x="101599" y="76200"/>
            <a:ext cx="11997266" cy="6671733"/>
          </a:xfrm>
          <a:prstGeom prst="rect">
            <a:avLst/>
          </a:prstGeom>
          <a:noFill/>
          <a:ln w="57150" cmpd="thickThin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336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0C71E-6AAF-656D-1FC4-F3A772B0B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F907033-9300-D564-D741-F4EF8854C563}"/>
              </a:ext>
            </a:extLst>
          </p:cNvPr>
          <p:cNvSpPr txBox="1"/>
          <p:nvPr/>
        </p:nvSpPr>
        <p:spPr>
          <a:xfrm>
            <a:off x="-1" y="-57366"/>
            <a:ext cx="9539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応募企業の概要</a:t>
            </a:r>
            <a:endParaRPr kumimoji="1" lang="ja-JP" altLang="en-US" sz="2400" b="1" i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矢印: 五方向 1">
            <a:extLst>
              <a:ext uri="{FF2B5EF4-FFF2-40B4-BE49-F238E27FC236}">
                <a16:creationId xmlns:a16="http://schemas.microsoft.com/office/drawing/2014/main" id="{F4FD92DF-70F7-43F6-61FA-B093167FC77D}"/>
              </a:ext>
            </a:extLst>
          </p:cNvPr>
          <p:cNvSpPr/>
          <p:nvPr/>
        </p:nvSpPr>
        <p:spPr bwMode="auto">
          <a:xfrm flipV="1">
            <a:off x="0" y="354842"/>
            <a:ext cx="9744501" cy="46654"/>
          </a:xfrm>
          <a:prstGeom prst="homePlate">
            <a:avLst/>
          </a:prstGeom>
          <a:solidFill>
            <a:srgbClr val="99CC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881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0C71E-6AAF-656D-1FC4-F3A772B0B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F907033-9300-D564-D741-F4EF8854C563}"/>
              </a:ext>
            </a:extLst>
          </p:cNvPr>
          <p:cNvSpPr txBox="1"/>
          <p:nvPr/>
        </p:nvSpPr>
        <p:spPr>
          <a:xfrm>
            <a:off x="-1" y="-57366"/>
            <a:ext cx="9539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応募企業の事業内容</a:t>
            </a:r>
            <a:endParaRPr kumimoji="1" lang="ja-JP" altLang="en-US" sz="2400" b="1" i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矢印: 五方向 1">
            <a:extLst>
              <a:ext uri="{FF2B5EF4-FFF2-40B4-BE49-F238E27FC236}">
                <a16:creationId xmlns:a16="http://schemas.microsoft.com/office/drawing/2014/main" id="{F4FD92DF-70F7-43F6-61FA-B093167FC77D}"/>
              </a:ext>
            </a:extLst>
          </p:cNvPr>
          <p:cNvSpPr/>
          <p:nvPr/>
        </p:nvSpPr>
        <p:spPr bwMode="auto">
          <a:xfrm flipV="1">
            <a:off x="0" y="354842"/>
            <a:ext cx="9744501" cy="46654"/>
          </a:xfrm>
          <a:prstGeom prst="homePlate">
            <a:avLst/>
          </a:prstGeom>
          <a:solidFill>
            <a:srgbClr val="99CC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4606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0C71E-6AAF-656D-1FC4-F3A772B0B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F907033-9300-D564-D741-F4EF8854C563}"/>
              </a:ext>
            </a:extLst>
          </p:cNvPr>
          <p:cNvSpPr txBox="1"/>
          <p:nvPr/>
        </p:nvSpPr>
        <p:spPr>
          <a:xfrm>
            <a:off x="-1" y="-57366"/>
            <a:ext cx="9539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応募企業の</a:t>
            </a:r>
            <a:r>
              <a:rPr kumimoji="1" lang="ja-JP" altLang="en-US" sz="24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経営理念</a:t>
            </a:r>
          </a:p>
          <a:p>
            <a:endParaRPr kumimoji="1" lang="ja-JP" altLang="en-US" sz="2400" b="1" i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矢印: 五方向 1">
            <a:extLst>
              <a:ext uri="{FF2B5EF4-FFF2-40B4-BE49-F238E27FC236}">
                <a16:creationId xmlns:a16="http://schemas.microsoft.com/office/drawing/2014/main" id="{F4FD92DF-70F7-43F6-61FA-B093167FC77D}"/>
              </a:ext>
            </a:extLst>
          </p:cNvPr>
          <p:cNvSpPr/>
          <p:nvPr/>
        </p:nvSpPr>
        <p:spPr bwMode="auto">
          <a:xfrm flipV="1">
            <a:off x="0" y="354842"/>
            <a:ext cx="9744501" cy="46654"/>
          </a:xfrm>
          <a:prstGeom prst="homePlate">
            <a:avLst/>
          </a:prstGeom>
          <a:solidFill>
            <a:srgbClr val="99CC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1224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AE3F8-F02F-3E80-53CD-5CF88BEE7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EBBE6CA-3E8D-1895-E190-C33986B84914}"/>
              </a:ext>
            </a:extLst>
          </p:cNvPr>
          <p:cNvSpPr txBox="1"/>
          <p:nvPr/>
        </p:nvSpPr>
        <p:spPr>
          <a:xfrm>
            <a:off x="-1" y="-57366"/>
            <a:ext cx="9539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社会地域貢献に対する理念・活動実績</a:t>
            </a:r>
            <a:r>
              <a:rPr lang="ja-JP" altLang="en-US" sz="24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及び今後の計画</a:t>
            </a:r>
            <a:endParaRPr kumimoji="1" lang="ja-JP" altLang="en-US" sz="2400" b="1" i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矢印: 五方向 1">
            <a:extLst>
              <a:ext uri="{FF2B5EF4-FFF2-40B4-BE49-F238E27FC236}">
                <a16:creationId xmlns:a16="http://schemas.microsoft.com/office/drawing/2014/main" id="{E1439A67-9D46-C08E-1F69-0977C6B3F19E}"/>
              </a:ext>
            </a:extLst>
          </p:cNvPr>
          <p:cNvSpPr/>
          <p:nvPr/>
        </p:nvSpPr>
        <p:spPr bwMode="auto">
          <a:xfrm flipV="1">
            <a:off x="0" y="354842"/>
            <a:ext cx="9744501" cy="46654"/>
          </a:xfrm>
          <a:prstGeom prst="homePlate">
            <a:avLst/>
          </a:prstGeom>
          <a:solidFill>
            <a:srgbClr val="99CC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2825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8C0F7-3C0C-4874-1DE1-3EC090DEB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55868A2-4F84-AB96-BBFA-64F8DD44F650}"/>
              </a:ext>
            </a:extLst>
          </p:cNvPr>
          <p:cNvSpPr txBox="1"/>
          <p:nvPr/>
        </p:nvSpPr>
        <p:spPr>
          <a:xfrm>
            <a:off x="-1" y="-57366"/>
            <a:ext cx="9539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埼玉県内の事業実績</a:t>
            </a:r>
          </a:p>
        </p:txBody>
      </p:sp>
      <p:sp>
        <p:nvSpPr>
          <p:cNvPr id="2" name="矢印: 五方向 1">
            <a:extLst>
              <a:ext uri="{FF2B5EF4-FFF2-40B4-BE49-F238E27FC236}">
                <a16:creationId xmlns:a16="http://schemas.microsoft.com/office/drawing/2014/main" id="{B9C14E76-B665-D46F-B81F-D0F2B9D1F25E}"/>
              </a:ext>
            </a:extLst>
          </p:cNvPr>
          <p:cNvSpPr/>
          <p:nvPr/>
        </p:nvSpPr>
        <p:spPr bwMode="auto">
          <a:xfrm flipV="1">
            <a:off x="0" y="354842"/>
            <a:ext cx="9744501" cy="46654"/>
          </a:xfrm>
          <a:prstGeom prst="homePlate">
            <a:avLst/>
          </a:prstGeom>
          <a:solidFill>
            <a:srgbClr val="99CC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7414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E16E2-BCEE-750F-8E19-B7227079C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9BE25D7-E3CB-0EF7-0A1F-D2E178CFC92D}"/>
              </a:ext>
            </a:extLst>
          </p:cNvPr>
          <p:cNvSpPr txBox="1"/>
          <p:nvPr/>
        </p:nvSpPr>
        <p:spPr>
          <a:xfrm>
            <a:off x="-1" y="-57366"/>
            <a:ext cx="9539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応募理由</a:t>
            </a:r>
          </a:p>
        </p:txBody>
      </p:sp>
      <p:sp>
        <p:nvSpPr>
          <p:cNvPr id="2" name="矢印: 五方向 1">
            <a:extLst>
              <a:ext uri="{FF2B5EF4-FFF2-40B4-BE49-F238E27FC236}">
                <a16:creationId xmlns:a16="http://schemas.microsoft.com/office/drawing/2014/main" id="{205C61B8-63F4-CC5F-5537-D9220F93B897}"/>
              </a:ext>
            </a:extLst>
          </p:cNvPr>
          <p:cNvSpPr/>
          <p:nvPr/>
        </p:nvSpPr>
        <p:spPr bwMode="auto">
          <a:xfrm flipV="1">
            <a:off x="0" y="354842"/>
            <a:ext cx="9744501" cy="46654"/>
          </a:xfrm>
          <a:prstGeom prst="homePlate">
            <a:avLst/>
          </a:prstGeom>
          <a:solidFill>
            <a:srgbClr val="99CC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5352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3E470-7C52-DFC6-D6C8-879BC982D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DEBFF41-8833-509E-D7A6-29B795E7DDC2}"/>
              </a:ext>
            </a:extLst>
          </p:cNvPr>
          <p:cNvSpPr txBox="1"/>
          <p:nvPr/>
        </p:nvSpPr>
        <p:spPr>
          <a:xfrm>
            <a:off x="-1" y="-71014"/>
            <a:ext cx="10699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提案内容（提案① 購入対象の愛称名・応募金額・契約期間等）</a:t>
            </a:r>
            <a:endParaRPr kumimoji="1" lang="ja-JP" altLang="en-US" sz="2400" b="1" i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矢印: 五方向 1">
            <a:extLst>
              <a:ext uri="{FF2B5EF4-FFF2-40B4-BE49-F238E27FC236}">
                <a16:creationId xmlns:a16="http://schemas.microsoft.com/office/drawing/2014/main" id="{B1CBC4FB-EA08-1FA0-C236-736068F87EDE}"/>
              </a:ext>
            </a:extLst>
          </p:cNvPr>
          <p:cNvSpPr/>
          <p:nvPr/>
        </p:nvSpPr>
        <p:spPr bwMode="auto">
          <a:xfrm flipV="1">
            <a:off x="0" y="341194"/>
            <a:ext cx="10440537" cy="73950"/>
          </a:xfrm>
          <a:prstGeom prst="homePlate">
            <a:avLst/>
          </a:prstGeom>
          <a:solidFill>
            <a:srgbClr val="99CC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AD18812-99EA-4043-9DC3-7184099A2AE9}"/>
              </a:ext>
            </a:extLst>
          </p:cNvPr>
          <p:cNvSpPr txBox="1"/>
          <p:nvPr/>
        </p:nvSpPr>
        <p:spPr>
          <a:xfrm>
            <a:off x="118807" y="477172"/>
            <a:ext cx="4067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i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購入対象権利および愛称名</a:t>
            </a:r>
            <a:endParaRPr kumimoji="1" lang="ja-JP" altLang="en-US" sz="2000" i="1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正方形/長方形 75">
            <a:extLst>
              <a:ext uri="{FF2B5EF4-FFF2-40B4-BE49-F238E27FC236}">
                <a16:creationId xmlns:a16="http://schemas.microsoft.com/office/drawing/2014/main" id="{8331E946-EC80-4928-8E53-B3ACEEE4CDE1}"/>
              </a:ext>
            </a:extLst>
          </p:cNvPr>
          <p:cNvSpPr/>
          <p:nvPr/>
        </p:nvSpPr>
        <p:spPr>
          <a:xfrm>
            <a:off x="539851" y="1112611"/>
            <a:ext cx="1999748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B</a:t>
            </a:r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ゲート命名権</a:t>
            </a:r>
          </a:p>
        </p:txBody>
      </p:sp>
      <p:sp>
        <p:nvSpPr>
          <p:cNvPr id="14" name="正方形/長方形 77">
            <a:extLst>
              <a:ext uri="{FF2B5EF4-FFF2-40B4-BE49-F238E27FC236}">
                <a16:creationId xmlns:a16="http://schemas.microsoft.com/office/drawing/2014/main" id="{512D6EFF-F2F6-42CD-8D21-4295F7872612}"/>
              </a:ext>
            </a:extLst>
          </p:cNvPr>
          <p:cNvSpPr/>
          <p:nvPr/>
        </p:nvSpPr>
        <p:spPr>
          <a:xfrm>
            <a:off x="2745696" y="1114258"/>
            <a:ext cx="1580872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30,000</a:t>
            </a:r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千円以上</a:t>
            </a:r>
            <a:endParaRPr kumimoji="1" lang="en-US" altLang="ja-JP" sz="1200" b="1" baseline="300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15" name="正方形/長方形 78">
            <a:extLst>
              <a:ext uri="{FF2B5EF4-FFF2-40B4-BE49-F238E27FC236}">
                <a16:creationId xmlns:a16="http://schemas.microsoft.com/office/drawing/2014/main" id="{2ADA116A-0C70-45B2-ACAC-F67712855C8E}"/>
              </a:ext>
            </a:extLst>
          </p:cNvPr>
          <p:cNvSpPr/>
          <p:nvPr/>
        </p:nvSpPr>
        <p:spPr>
          <a:xfrm>
            <a:off x="4553707" y="1114257"/>
            <a:ext cx="2467727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5</a:t>
            </a:r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 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(</a:t>
            </a:r>
            <a:r>
              <a:rPr kumimoji="1"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2027</a:t>
            </a:r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</a:t>
            </a:r>
            <a:r>
              <a:rPr kumimoji="1"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4</a:t>
            </a:r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月～</a:t>
            </a:r>
            <a:r>
              <a:rPr kumimoji="1"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2032</a:t>
            </a:r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</a:t>
            </a:r>
            <a:r>
              <a:rPr kumimoji="1"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3</a:t>
            </a:r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月</a:t>
            </a:r>
            <a:r>
              <a:rPr kumimoji="1"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)</a:t>
            </a:r>
            <a:endParaRPr kumimoji="1" lang="ja-JP" altLang="en-US" sz="1200" b="1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16" name="正方形/長方形 80">
            <a:extLst>
              <a:ext uri="{FF2B5EF4-FFF2-40B4-BE49-F238E27FC236}">
                <a16:creationId xmlns:a16="http://schemas.microsoft.com/office/drawing/2014/main" id="{617EFC22-69EB-4AB3-AC97-35CF3A05DA69}"/>
              </a:ext>
            </a:extLst>
          </p:cNvPr>
          <p:cNvSpPr/>
          <p:nvPr/>
        </p:nvSpPr>
        <p:spPr>
          <a:xfrm>
            <a:off x="539851" y="1640453"/>
            <a:ext cx="1999748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N</a:t>
            </a:r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ゲート命名権</a:t>
            </a:r>
          </a:p>
        </p:txBody>
      </p:sp>
      <p:sp>
        <p:nvSpPr>
          <p:cNvPr id="17" name="正方形/長方形 82">
            <a:extLst>
              <a:ext uri="{FF2B5EF4-FFF2-40B4-BE49-F238E27FC236}">
                <a16:creationId xmlns:a16="http://schemas.microsoft.com/office/drawing/2014/main" id="{D8C22C9C-5792-4577-81C1-D8996E4D73E7}"/>
              </a:ext>
            </a:extLst>
          </p:cNvPr>
          <p:cNvSpPr/>
          <p:nvPr/>
        </p:nvSpPr>
        <p:spPr>
          <a:xfrm>
            <a:off x="2753680" y="1627944"/>
            <a:ext cx="1580872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30,000</a:t>
            </a:r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千円以上</a:t>
            </a:r>
            <a:endParaRPr kumimoji="1" lang="en-US" altLang="ja-JP" sz="1200" b="1" baseline="300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18" name="正方形/長方形 83">
            <a:extLst>
              <a:ext uri="{FF2B5EF4-FFF2-40B4-BE49-F238E27FC236}">
                <a16:creationId xmlns:a16="http://schemas.microsoft.com/office/drawing/2014/main" id="{BC782DE2-9ED1-42DB-94F8-9AF8E8D3404A}"/>
              </a:ext>
            </a:extLst>
          </p:cNvPr>
          <p:cNvSpPr/>
          <p:nvPr/>
        </p:nvSpPr>
        <p:spPr>
          <a:xfrm>
            <a:off x="4563490" y="1627655"/>
            <a:ext cx="2457944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5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 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(2027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4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月～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2032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3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月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)</a:t>
            </a:r>
            <a:endParaRPr lang="ja-JP" altLang="en-US" sz="1200" b="1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19" name="正方形/長方形 85">
            <a:extLst>
              <a:ext uri="{FF2B5EF4-FFF2-40B4-BE49-F238E27FC236}">
                <a16:creationId xmlns:a16="http://schemas.microsoft.com/office/drawing/2014/main" id="{A3B9526A-2189-4987-9B5B-E5572E32E5BD}"/>
              </a:ext>
            </a:extLst>
          </p:cNvPr>
          <p:cNvSpPr/>
          <p:nvPr/>
        </p:nvSpPr>
        <p:spPr>
          <a:xfrm>
            <a:off x="539851" y="2168295"/>
            <a:ext cx="1999748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3F</a:t>
            </a:r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西屋外スペース命名権</a:t>
            </a:r>
          </a:p>
        </p:txBody>
      </p:sp>
      <p:sp>
        <p:nvSpPr>
          <p:cNvPr id="20" name="正方形/長方形 87">
            <a:extLst>
              <a:ext uri="{FF2B5EF4-FFF2-40B4-BE49-F238E27FC236}">
                <a16:creationId xmlns:a16="http://schemas.microsoft.com/office/drawing/2014/main" id="{2AEEFB7D-ACFA-48A5-9235-82CDEAA54F70}"/>
              </a:ext>
            </a:extLst>
          </p:cNvPr>
          <p:cNvSpPr/>
          <p:nvPr/>
        </p:nvSpPr>
        <p:spPr>
          <a:xfrm>
            <a:off x="2753680" y="2168295"/>
            <a:ext cx="1580872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10,000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千円以上</a:t>
            </a:r>
            <a:endParaRPr lang="en-US" altLang="ja-JP" sz="1200" b="1" baseline="300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21" name="正方形/長方形 88">
            <a:extLst>
              <a:ext uri="{FF2B5EF4-FFF2-40B4-BE49-F238E27FC236}">
                <a16:creationId xmlns:a16="http://schemas.microsoft.com/office/drawing/2014/main" id="{E4F0EADB-B021-447D-A565-B361EBD083A0}"/>
              </a:ext>
            </a:extLst>
          </p:cNvPr>
          <p:cNvSpPr/>
          <p:nvPr/>
        </p:nvSpPr>
        <p:spPr>
          <a:xfrm>
            <a:off x="4563490" y="2168295"/>
            <a:ext cx="2457944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5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 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(2027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4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月～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2032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3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月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)</a:t>
            </a:r>
            <a:endParaRPr lang="ja-JP" altLang="en-US" sz="1200" b="1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25" name="正方形/長方形 95">
            <a:extLst>
              <a:ext uri="{FF2B5EF4-FFF2-40B4-BE49-F238E27FC236}">
                <a16:creationId xmlns:a16="http://schemas.microsoft.com/office/drawing/2014/main" id="{99595DE7-DDEC-42F8-8145-567AF77C7FEA}"/>
              </a:ext>
            </a:extLst>
          </p:cNvPr>
          <p:cNvSpPr/>
          <p:nvPr/>
        </p:nvSpPr>
        <p:spPr>
          <a:xfrm>
            <a:off x="539851" y="3223979"/>
            <a:ext cx="1999748" cy="873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5F</a:t>
            </a:r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北コンコース</a:t>
            </a:r>
            <a:endParaRPr kumimoji="1" lang="en-US" altLang="ja-JP" sz="1200" b="1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  <a:p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スペース・ゲート命名権</a:t>
            </a:r>
          </a:p>
        </p:txBody>
      </p:sp>
      <p:sp>
        <p:nvSpPr>
          <p:cNvPr id="26" name="正方形/長方形 97">
            <a:extLst>
              <a:ext uri="{FF2B5EF4-FFF2-40B4-BE49-F238E27FC236}">
                <a16:creationId xmlns:a16="http://schemas.microsoft.com/office/drawing/2014/main" id="{E4185CED-562D-432D-B07C-1D8FF03A7217}"/>
              </a:ext>
            </a:extLst>
          </p:cNvPr>
          <p:cNvSpPr/>
          <p:nvPr/>
        </p:nvSpPr>
        <p:spPr>
          <a:xfrm>
            <a:off x="2766208" y="3170571"/>
            <a:ext cx="1580872" cy="8303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35,000</a:t>
            </a:r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千円以上</a:t>
            </a:r>
            <a:endParaRPr kumimoji="1" lang="en-US" altLang="ja-JP" sz="1200" b="1" baseline="300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27" name="正方形/長方形 98">
            <a:extLst>
              <a:ext uri="{FF2B5EF4-FFF2-40B4-BE49-F238E27FC236}">
                <a16:creationId xmlns:a16="http://schemas.microsoft.com/office/drawing/2014/main" id="{FA4A3D12-C22D-4FFF-A62F-E1850E62B344}"/>
              </a:ext>
            </a:extLst>
          </p:cNvPr>
          <p:cNvSpPr/>
          <p:nvPr/>
        </p:nvSpPr>
        <p:spPr>
          <a:xfrm>
            <a:off x="4563490" y="3170571"/>
            <a:ext cx="2457944" cy="8303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5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 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(2027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4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月～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2032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3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月</a:t>
            </a:r>
            <a:r>
              <a:rPr lang="en-US" altLang="ja-JP" sz="1200" b="1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)</a:t>
            </a:r>
            <a:endParaRPr lang="ja-JP" altLang="en-US" sz="1200" b="1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28" name="正方形/長方形 100">
            <a:extLst>
              <a:ext uri="{FF2B5EF4-FFF2-40B4-BE49-F238E27FC236}">
                <a16:creationId xmlns:a16="http://schemas.microsoft.com/office/drawing/2014/main" id="{10CAA729-AE02-452D-8DBF-F8263FEA223D}"/>
              </a:ext>
            </a:extLst>
          </p:cNvPr>
          <p:cNvSpPr/>
          <p:nvPr/>
        </p:nvSpPr>
        <p:spPr>
          <a:xfrm>
            <a:off x="559192" y="4264946"/>
            <a:ext cx="1999748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1F</a:t>
            </a:r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南屋内スペース命名権</a:t>
            </a:r>
          </a:p>
        </p:txBody>
      </p:sp>
      <p:sp>
        <p:nvSpPr>
          <p:cNvPr id="29" name="正方形/長方形 102">
            <a:extLst>
              <a:ext uri="{FF2B5EF4-FFF2-40B4-BE49-F238E27FC236}">
                <a16:creationId xmlns:a16="http://schemas.microsoft.com/office/drawing/2014/main" id="{625FABF0-99DD-4622-B55B-C05EF26B29FF}"/>
              </a:ext>
            </a:extLst>
          </p:cNvPr>
          <p:cNvSpPr/>
          <p:nvPr/>
        </p:nvSpPr>
        <p:spPr>
          <a:xfrm>
            <a:off x="2755321" y="4248825"/>
            <a:ext cx="1580872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40,000</a:t>
            </a:r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千円以上</a:t>
            </a:r>
            <a:endParaRPr kumimoji="1" lang="en-US" altLang="ja-JP" sz="1200" b="1" baseline="300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30" name="正方形/長方形 103">
            <a:extLst>
              <a:ext uri="{FF2B5EF4-FFF2-40B4-BE49-F238E27FC236}">
                <a16:creationId xmlns:a16="http://schemas.microsoft.com/office/drawing/2014/main" id="{77750CE2-BEE4-4D8B-BE16-54FD91BAB766}"/>
              </a:ext>
            </a:extLst>
          </p:cNvPr>
          <p:cNvSpPr/>
          <p:nvPr/>
        </p:nvSpPr>
        <p:spPr>
          <a:xfrm>
            <a:off x="4573114" y="4252077"/>
            <a:ext cx="2448319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5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 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(2027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4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月～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2032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3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月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)</a:t>
            </a:r>
            <a:endParaRPr lang="ja-JP" altLang="en-US" sz="1200" b="1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31" name="テキスト ボックス 68">
            <a:extLst>
              <a:ext uri="{FF2B5EF4-FFF2-40B4-BE49-F238E27FC236}">
                <a16:creationId xmlns:a16="http://schemas.microsoft.com/office/drawing/2014/main" id="{978916B7-2419-4A85-84DE-5D0BAA83E3CB}"/>
              </a:ext>
            </a:extLst>
          </p:cNvPr>
          <p:cNvSpPr txBox="1"/>
          <p:nvPr/>
        </p:nvSpPr>
        <p:spPr>
          <a:xfrm>
            <a:off x="463859" y="887356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 dirty="0"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対象権利</a:t>
            </a:r>
          </a:p>
        </p:txBody>
      </p:sp>
      <p:sp>
        <p:nvSpPr>
          <p:cNvPr id="32" name="テキスト ボックス 69">
            <a:extLst>
              <a:ext uri="{FF2B5EF4-FFF2-40B4-BE49-F238E27FC236}">
                <a16:creationId xmlns:a16="http://schemas.microsoft.com/office/drawing/2014/main" id="{B3E94D2D-E005-4965-BE8A-AE8DC4218B6F}"/>
              </a:ext>
            </a:extLst>
          </p:cNvPr>
          <p:cNvSpPr txBox="1"/>
          <p:nvPr/>
        </p:nvSpPr>
        <p:spPr>
          <a:xfrm>
            <a:off x="7188782" y="882378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 dirty="0"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愛称名</a:t>
            </a:r>
          </a:p>
        </p:txBody>
      </p:sp>
      <p:sp>
        <p:nvSpPr>
          <p:cNvPr id="33" name="テキスト ボックス 70">
            <a:extLst>
              <a:ext uri="{FF2B5EF4-FFF2-40B4-BE49-F238E27FC236}">
                <a16:creationId xmlns:a16="http://schemas.microsoft.com/office/drawing/2014/main" id="{319A6DC1-D2F3-478C-9F3C-2460F56F6F29}"/>
              </a:ext>
            </a:extLst>
          </p:cNvPr>
          <p:cNvSpPr txBox="1"/>
          <p:nvPr/>
        </p:nvSpPr>
        <p:spPr>
          <a:xfrm>
            <a:off x="4488311" y="877282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 dirty="0"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契約期間</a:t>
            </a:r>
          </a:p>
        </p:txBody>
      </p:sp>
      <p:sp>
        <p:nvSpPr>
          <p:cNvPr id="35" name="テキスト ボックス 69">
            <a:extLst>
              <a:ext uri="{FF2B5EF4-FFF2-40B4-BE49-F238E27FC236}">
                <a16:creationId xmlns:a16="http://schemas.microsoft.com/office/drawing/2014/main" id="{5CF92D8E-A147-467F-AE9F-7BC3590C12C1}"/>
              </a:ext>
            </a:extLst>
          </p:cNvPr>
          <p:cNvSpPr txBox="1"/>
          <p:nvPr/>
        </p:nvSpPr>
        <p:spPr>
          <a:xfrm>
            <a:off x="2672648" y="879756"/>
            <a:ext cx="15055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希望</a:t>
            </a:r>
            <a:r>
              <a:rPr kumimoji="1" lang="ja-JP" altLang="en-US" sz="1050" b="1" dirty="0"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金額</a:t>
            </a:r>
            <a:r>
              <a:rPr kumimoji="1" lang="en-US" altLang="ja-JP" sz="1050" b="1" dirty="0"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(</a:t>
            </a:r>
            <a:r>
              <a:rPr kumimoji="1" lang="ja-JP" altLang="en-US" sz="1050" b="1" dirty="0"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年額・税抜</a:t>
            </a:r>
            <a:r>
              <a:rPr kumimoji="1" lang="en-US" altLang="ja-JP" sz="1050" b="1" dirty="0"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)</a:t>
            </a:r>
            <a:endParaRPr kumimoji="1" lang="ja-JP" altLang="en-US" sz="1050" b="1" dirty="0"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36" name="正方形/長方形 61">
            <a:extLst>
              <a:ext uri="{FF2B5EF4-FFF2-40B4-BE49-F238E27FC236}">
                <a16:creationId xmlns:a16="http://schemas.microsoft.com/office/drawing/2014/main" id="{B862038D-1321-46AA-B6BB-B9BB32846B26}"/>
              </a:ext>
            </a:extLst>
          </p:cNvPr>
          <p:cNvSpPr/>
          <p:nvPr/>
        </p:nvSpPr>
        <p:spPr>
          <a:xfrm>
            <a:off x="7246300" y="1128368"/>
            <a:ext cx="2467726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37" name="正方形/長方形 61">
            <a:extLst>
              <a:ext uri="{FF2B5EF4-FFF2-40B4-BE49-F238E27FC236}">
                <a16:creationId xmlns:a16="http://schemas.microsoft.com/office/drawing/2014/main" id="{1503C235-D99B-4091-BC33-700DC9CEBFB4}"/>
              </a:ext>
            </a:extLst>
          </p:cNvPr>
          <p:cNvSpPr/>
          <p:nvPr/>
        </p:nvSpPr>
        <p:spPr>
          <a:xfrm>
            <a:off x="7246300" y="1632805"/>
            <a:ext cx="2467725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38" name="正方形/長方形 61">
            <a:extLst>
              <a:ext uri="{FF2B5EF4-FFF2-40B4-BE49-F238E27FC236}">
                <a16:creationId xmlns:a16="http://schemas.microsoft.com/office/drawing/2014/main" id="{F4DA22CA-A89B-47DA-A732-9055C7AA3089}"/>
              </a:ext>
            </a:extLst>
          </p:cNvPr>
          <p:cNvSpPr/>
          <p:nvPr/>
        </p:nvSpPr>
        <p:spPr>
          <a:xfrm>
            <a:off x="7246300" y="2168295"/>
            <a:ext cx="2467725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40" name="正方形/長方形 61">
            <a:extLst>
              <a:ext uri="{FF2B5EF4-FFF2-40B4-BE49-F238E27FC236}">
                <a16:creationId xmlns:a16="http://schemas.microsoft.com/office/drawing/2014/main" id="{4B3C9980-819F-4D9F-B8A6-89B7D1ADBF3F}"/>
              </a:ext>
            </a:extLst>
          </p:cNvPr>
          <p:cNvSpPr/>
          <p:nvPr/>
        </p:nvSpPr>
        <p:spPr>
          <a:xfrm>
            <a:off x="7246300" y="3159883"/>
            <a:ext cx="2467725" cy="4281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41" name="正方形/長方形 61">
            <a:extLst>
              <a:ext uri="{FF2B5EF4-FFF2-40B4-BE49-F238E27FC236}">
                <a16:creationId xmlns:a16="http://schemas.microsoft.com/office/drawing/2014/main" id="{A8C4A2B5-D236-427C-ACCC-9320ABD68251}"/>
              </a:ext>
            </a:extLst>
          </p:cNvPr>
          <p:cNvSpPr/>
          <p:nvPr/>
        </p:nvSpPr>
        <p:spPr>
          <a:xfrm>
            <a:off x="7265706" y="4269523"/>
            <a:ext cx="2448319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3" name="正方形/長方形 61">
            <a:extLst>
              <a:ext uri="{FF2B5EF4-FFF2-40B4-BE49-F238E27FC236}">
                <a16:creationId xmlns:a16="http://schemas.microsoft.com/office/drawing/2014/main" id="{B72892CF-9F40-B4F2-793E-639FFB805247}"/>
              </a:ext>
            </a:extLst>
          </p:cNvPr>
          <p:cNvSpPr/>
          <p:nvPr/>
        </p:nvSpPr>
        <p:spPr>
          <a:xfrm>
            <a:off x="7256082" y="3610328"/>
            <a:ext cx="2457944" cy="4281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7" name="テキスト ボックス 69">
            <a:extLst>
              <a:ext uri="{FF2B5EF4-FFF2-40B4-BE49-F238E27FC236}">
                <a16:creationId xmlns:a16="http://schemas.microsoft.com/office/drawing/2014/main" id="{EF573A72-2DEF-FBFF-D1EC-363B4A6A0BB9}"/>
              </a:ext>
            </a:extLst>
          </p:cNvPr>
          <p:cNvSpPr txBox="1"/>
          <p:nvPr/>
        </p:nvSpPr>
        <p:spPr>
          <a:xfrm>
            <a:off x="7161113" y="3179134"/>
            <a:ext cx="145424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900" b="1" dirty="0"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（コンコーススペース）</a:t>
            </a:r>
            <a:endParaRPr kumimoji="1" lang="ja-JP" altLang="en-US" sz="900" b="1" dirty="0"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8" name="テキスト ボックス 69">
            <a:extLst>
              <a:ext uri="{FF2B5EF4-FFF2-40B4-BE49-F238E27FC236}">
                <a16:creationId xmlns:a16="http://schemas.microsoft.com/office/drawing/2014/main" id="{0AA630B0-24C8-E4D6-9946-9E5DA2065B85}"/>
              </a:ext>
            </a:extLst>
          </p:cNvPr>
          <p:cNvSpPr txBox="1"/>
          <p:nvPr/>
        </p:nvSpPr>
        <p:spPr>
          <a:xfrm>
            <a:off x="7170738" y="3631556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900" b="1" dirty="0"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（ゲート）</a:t>
            </a:r>
            <a:endParaRPr kumimoji="1" lang="ja-JP" altLang="en-US" sz="900" b="1" dirty="0"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4E8E55B-6978-7B02-523B-FA2E680436F5}"/>
              </a:ext>
            </a:extLst>
          </p:cNvPr>
          <p:cNvSpPr txBox="1"/>
          <p:nvPr/>
        </p:nvSpPr>
        <p:spPr>
          <a:xfrm>
            <a:off x="118807" y="4728655"/>
            <a:ext cx="4067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i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愛称に込めた思い</a:t>
            </a:r>
            <a:endParaRPr kumimoji="1" lang="ja-JP" altLang="en-US" sz="2000" i="1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正方形/長方形 61">
            <a:extLst>
              <a:ext uri="{FF2B5EF4-FFF2-40B4-BE49-F238E27FC236}">
                <a16:creationId xmlns:a16="http://schemas.microsoft.com/office/drawing/2014/main" id="{2D4B9A64-EAA8-22C3-77BB-4D9EBF9E71F7}"/>
              </a:ext>
            </a:extLst>
          </p:cNvPr>
          <p:cNvSpPr/>
          <p:nvPr/>
        </p:nvSpPr>
        <p:spPr>
          <a:xfrm>
            <a:off x="213332" y="5121444"/>
            <a:ext cx="11611637" cy="16036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20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44" name="正方形/長方形 77">
            <a:extLst>
              <a:ext uri="{FF2B5EF4-FFF2-40B4-BE49-F238E27FC236}">
                <a16:creationId xmlns:a16="http://schemas.microsoft.com/office/drawing/2014/main" id="{A52915D4-351F-98AA-F4FA-C96493C06B48}"/>
              </a:ext>
            </a:extLst>
          </p:cNvPr>
          <p:cNvSpPr/>
          <p:nvPr/>
        </p:nvSpPr>
        <p:spPr>
          <a:xfrm>
            <a:off x="9951813" y="1112611"/>
            <a:ext cx="1580872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千円</a:t>
            </a:r>
            <a:endParaRPr kumimoji="1" lang="en-US" altLang="ja-JP" sz="1200" b="1" baseline="300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45" name="正方形/長方形 82">
            <a:extLst>
              <a:ext uri="{FF2B5EF4-FFF2-40B4-BE49-F238E27FC236}">
                <a16:creationId xmlns:a16="http://schemas.microsoft.com/office/drawing/2014/main" id="{83E614F3-8ABE-C9B0-0293-7767069C4261}"/>
              </a:ext>
            </a:extLst>
          </p:cNvPr>
          <p:cNvSpPr/>
          <p:nvPr/>
        </p:nvSpPr>
        <p:spPr>
          <a:xfrm>
            <a:off x="9959797" y="1626297"/>
            <a:ext cx="1580872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千円</a:t>
            </a:r>
            <a:endParaRPr kumimoji="1" lang="en-US" altLang="ja-JP" sz="1200" b="1" baseline="300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46" name="正方形/長方形 87">
            <a:extLst>
              <a:ext uri="{FF2B5EF4-FFF2-40B4-BE49-F238E27FC236}">
                <a16:creationId xmlns:a16="http://schemas.microsoft.com/office/drawing/2014/main" id="{D1DA2CBE-2EEE-23C2-F2E7-E87DCFD840E4}"/>
              </a:ext>
            </a:extLst>
          </p:cNvPr>
          <p:cNvSpPr/>
          <p:nvPr/>
        </p:nvSpPr>
        <p:spPr>
          <a:xfrm>
            <a:off x="9959797" y="2168295"/>
            <a:ext cx="1580872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千円</a:t>
            </a:r>
            <a:endParaRPr kumimoji="1" lang="en-US" altLang="ja-JP" sz="1200" b="1" baseline="300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47" name="正方形/長方形 97">
            <a:extLst>
              <a:ext uri="{FF2B5EF4-FFF2-40B4-BE49-F238E27FC236}">
                <a16:creationId xmlns:a16="http://schemas.microsoft.com/office/drawing/2014/main" id="{9E52138A-E0A3-393C-F899-BAA1BBF46D1E}"/>
              </a:ext>
            </a:extLst>
          </p:cNvPr>
          <p:cNvSpPr/>
          <p:nvPr/>
        </p:nvSpPr>
        <p:spPr>
          <a:xfrm>
            <a:off x="9972325" y="3168924"/>
            <a:ext cx="1580872" cy="8303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千円</a:t>
            </a:r>
            <a:endParaRPr kumimoji="1" lang="en-US" altLang="ja-JP" sz="1200" b="1" baseline="300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48" name="正方形/長方形 102">
            <a:extLst>
              <a:ext uri="{FF2B5EF4-FFF2-40B4-BE49-F238E27FC236}">
                <a16:creationId xmlns:a16="http://schemas.microsoft.com/office/drawing/2014/main" id="{5E3D931F-3CC8-1113-7F10-744EE3179816}"/>
              </a:ext>
            </a:extLst>
          </p:cNvPr>
          <p:cNvSpPr/>
          <p:nvPr/>
        </p:nvSpPr>
        <p:spPr>
          <a:xfrm>
            <a:off x="9961438" y="4247178"/>
            <a:ext cx="1580872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千円</a:t>
            </a:r>
            <a:endParaRPr kumimoji="1" lang="en-US" altLang="ja-JP" sz="1200" b="1" baseline="300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49" name="テキスト ボックス 69">
            <a:extLst>
              <a:ext uri="{FF2B5EF4-FFF2-40B4-BE49-F238E27FC236}">
                <a16:creationId xmlns:a16="http://schemas.microsoft.com/office/drawing/2014/main" id="{64952C3D-B071-DD7D-73D7-A7FF2EF30B94}"/>
              </a:ext>
            </a:extLst>
          </p:cNvPr>
          <p:cNvSpPr txBox="1"/>
          <p:nvPr/>
        </p:nvSpPr>
        <p:spPr>
          <a:xfrm>
            <a:off x="9855560" y="885973"/>
            <a:ext cx="15055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b="1" dirty="0"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命名</a:t>
            </a:r>
            <a:r>
              <a:rPr lang="ja-JP" altLang="en-US" sz="1050" b="1" dirty="0"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権料</a:t>
            </a:r>
            <a:r>
              <a:rPr kumimoji="1" lang="en-US" altLang="ja-JP" sz="1050" b="1" dirty="0"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(</a:t>
            </a:r>
            <a:r>
              <a:rPr kumimoji="1" lang="ja-JP" altLang="en-US" sz="1050" b="1" dirty="0"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年額・税抜</a:t>
            </a:r>
            <a:r>
              <a:rPr kumimoji="1" lang="en-US" altLang="ja-JP" sz="1050" b="1" dirty="0"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)</a:t>
            </a:r>
            <a:endParaRPr kumimoji="1" lang="ja-JP" altLang="en-US" sz="1050" b="1" dirty="0"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5" name="正方形/長方形 85">
            <a:extLst>
              <a:ext uri="{FF2B5EF4-FFF2-40B4-BE49-F238E27FC236}">
                <a16:creationId xmlns:a16="http://schemas.microsoft.com/office/drawing/2014/main" id="{970570C5-F279-ED8D-1D5F-5F47F40DD561}"/>
              </a:ext>
            </a:extLst>
          </p:cNvPr>
          <p:cNvSpPr/>
          <p:nvPr/>
        </p:nvSpPr>
        <p:spPr>
          <a:xfrm>
            <a:off x="539851" y="2696137"/>
            <a:ext cx="1999748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3F</a:t>
            </a:r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ラウンジ命名権</a:t>
            </a:r>
          </a:p>
        </p:txBody>
      </p:sp>
      <p:sp>
        <p:nvSpPr>
          <p:cNvPr id="10" name="正方形/長方形 87">
            <a:extLst>
              <a:ext uri="{FF2B5EF4-FFF2-40B4-BE49-F238E27FC236}">
                <a16:creationId xmlns:a16="http://schemas.microsoft.com/office/drawing/2014/main" id="{E74E17F4-853F-3164-1C3D-E7E5B793B364}"/>
              </a:ext>
            </a:extLst>
          </p:cNvPr>
          <p:cNvSpPr/>
          <p:nvPr/>
        </p:nvSpPr>
        <p:spPr>
          <a:xfrm>
            <a:off x="2753680" y="2674804"/>
            <a:ext cx="1580872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25,000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千円以上</a:t>
            </a:r>
            <a:endParaRPr lang="en-US" altLang="ja-JP" sz="1200" b="1" baseline="300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11" name="正方形/長方形 88">
            <a:extLst>
              <a:ext uri="{FF2B5EF4-FFF2-40B4-BE49-F238E27FC236}">
                <a16:creationId xmlns:a16="http://schemas.microsoft.com/office/drawing/2014/main" id="{5E4D2290-1E7F-E86F-F201-B83DA3933EE2}"/>
              </a:ext>
            </a:extLst>
          </p:cNvPr>
          <p:cNvSpPr/>
          <p:nvPr/>
        </p:nvSpPr>
        <p:spPr>
          <a:xfrm>
            <a:off x="4563490" y="2672083"/>
            <a:ext cx="2457944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5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 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(2027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4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月～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2032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年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3</a:t>
            </a:r>
            <a:r>
              <a:rPr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月</a:t>
            </a:r>
            <a:r>
              <a:rPr lang="en-US" altLang="ja-JP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)</a:t>
            </a:r>
            <a:endParaRPr lang="ja-JP" altLang="en-US" sz="1200" b="1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12" name="正方形/長方形 61">
            <a:extLst>
              <a:ext uri="{FF2B5EF4-FFF2-40B4-BE49-F238E27FC236}">
                <a16:creationId xmlns:a16="http://schemas.microsoft.com/office/drawing/2014/main" id="{4A1B013A-2339-7F03-D2E7-AD98E9DE1E4C}"/>
              </a:ext>
            </a:extLst>
          </p:cNvPr>
          <p:cNvSpPr/>
          <p:nvPr/>
        </p:nvSpPr>
        <p:spPr>
          <a:xfrm>
            <a:off x="7246300" y="2672083"/>
            <a:ext cx="2467725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  <p:sp>
        <p:nvSpPr>
          <p:cNvPr id="22" name="正方形/長方形 87">
            <a:extLst>
              <a:ext uri="{FF2B5EF4-FFF2-40B4-BE49-F238E27FC236}">
                <a16:creationId xmlns:a16="http://schemas.microsoft.com/office/drawing/2014/main" id="{6CB439B9-D21D-12A9-F493-B58A5E9B84D2}"/>
              </a:ext>
            </a:extLst>
          </p:cNvPr>
          <p:cNvSpPr/>
          <p:nvPr/>
        </p:nvSpPr>
        <p:spPr>
          <a:xfrm>
            <a:off x="9959797" y="2673157"/>
            <a:ext cx="1580872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ja-JP" altLang="en-US" sz="1200" b="1" dirty="0">
                <a:solidFill>
                  <a:schemeClr val="tx1"/>
                </a:solidFill>
                <a:latin typeface="Heisei Kaku Gothic Std W3" panose="020B0400000000000000" pitchFamily="34" charset="-128"/>
                <a:ea typeface="Heisei Kaku Gothic Std W3" panose="020B0400000000000000" pitchFamily="34" charset="-128"/>
              </a:rPr>
              <a:t>千円</a:t>
            </a:r>
            <a:endParaRPr kumimoji="1" lang="en-US" altLang="ja-JP" sz="1200" b="1" baseline="30000" dirty="0">
              <a:solidFill>
                <a:schemeClr val="tx1"/>
              </a:solidFill>
              <a:latin typeface="Heisei Kaku Gothic Std W3" panose="020B0400000000000000" pitchFamily="34" charset="-128"/>
              <a:ea typeface="Heisei Kaku Gothic Std W3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2826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7E12E-9B5D-7D5C-9E4A-7132707C7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4A472CA-91A8-6AC5-64B8-682685F92F23}"/>
              </a:ext>
            </a:extLst>
          </p:cNvPr>
          <p:cNvSpPr txBox="1"/>
          <p:nvPr/>
        </p:nvSpPr>
        <p:spPr>
          <a:xfrm>
            <a:off x="-1" y="-57366"/>
            <a:ext cx="9539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提案内容（提案② ブランドアクティベーション権に関する提案）</a:t>
            </a:r>
            <a:endParaRPr kumimoji="1" lang="ja-JP" altLang="en-US" sz="2400" b="1" i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矢印: 五方向 1">
            <a:extLst>
              <a:ext uri="{FF2B5EF4-FFF2-40B4-BE49-F238E27FC236}">
                <a16:creationId xmlns:a16="http://schemas.microsoft.com/office/drawing/2014/main" id="{3C4B0D0F-E745-FF3E-A7DD-02DA01E8CB41}"/>
              </a:ext>
            </a:extLst>
          </p:cNvPr>
          <p:cNvSpPr/>
          <p:nvPr/>
        </p:nvSpPr>
        <p:spPr bwMode="auto">
          <a:xfrm flipV="1">
            <a:off x="0" y="354842"/>
            <a:ext cx="9744501" cy="46654"/>
          </a:xfrm>
          <a:prstGeom prst="homePlate">
            <a:avLst/>
          </a:prstGeom>
          <a:solidFill>
            <a:srgbClr val="99CC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DB0742B-2A6A-67FC-3360-ED3899077560}"/>
              </a:ext>
            </a:extLst>
          </p:cNvPr>
          <p:cNvSpPr txBox="1"/>
          <p:nvPr/>
        </p:nvSpPr>
        <p:spPr>
          <a:xfrm>
            <a:off x="81451" y="534822"/>
            <a:ext cx="2669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i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具体的な提案内容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EC2EB53-9BCC-03EE-A296-C239D1B9B64F}"/>
              </a:ext>
            </a:extLst>
          </p:cNvPr>
          <p:cNvSpPr txBox="1"/>
          <p:nvPr/>
        </p:nvSpPr>
        <p:spPr>
          <a:xfrm>
            <a:off x="6317018" y="6503158"/>
            <a:ext cx="8505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</a:t>
            </a:r>
            <a:r>
              <a:rPr kumimoji="1" lang="ja-JP" altLang="en-US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ゲート命名権、</a:t>
            </a:r>
            <a:r>
              <a:rPr kumimoji="1" lang="en-US" altLang="ja-JP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</a:t>
            </a:r>
            <a:r>
              <a:rPr kumimoji="1" lang="ja-JP" altLang="en-US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ゲート命名権のみを購入される場合は、本提案は不要です。</a:t>
            </a:r>
          </a:p>
        </p:txBody>
      </p:sp>
    </p:spTree>
    <p:extLst>
      <p:ext uri="{BB962C8B-B14F-4D97-AF65-F5344CB8AC3E}">
        <p14:creationId xmlns:p14="http://schemas.microsoft.com/office/powerpoint/2010/main" val="2206536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7E12E-9B5D-7D5C-9E4A-7132707C7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4A472CA-91A8-6AC5-64B8-682685F92F23}"/>
              </a:ext>
            </a:extLst>
          </p:cNvPr>
          <p:cNvSpPr txBox="1"/>
          <p:nvPr/>
        </p:nvSpPr>
        <p:spPr>
          <a:xfrm>
            <a:off x="-1" y="-57366"/>
            <a:ext cx="9539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提案内容（提案② ブランドアクティベーション権に関する提案）</a:t>
            </a:r>
          </a:p>
        </p:txBody>
      </p:sp>
      <p:sp>
        <p:nvSpPr>
          <p:cNvPr id="2" name="矢印: 五方向 1">
            <a:extLst>
              <a:ext uri="{FF2B5EF4-FFF2-40B4-BE49-F238E27FC236}">
                <a16:creationId xmlns:a16="http://schemas.microsoft.com/office/drawing/2014/main" id="{3C4B0D0F-E745-FF3E-A7DD-02DA01E8CB41}"/>
              </a:ext>
            </a:extLst>
          </p:cNvPr>
          <p:cNvSpPr/>
          <p:nvPr/>
        </p:nvSpPr>
        <p:spPr bwMode="auto">
          <a:xfrm flipV="1">
            <a:off x="0" y="354842"/>
            <a:ext cx="9744501" cy="46654"/>
          </a:xfrm>
          <a:prstGeom prst="homePlate">
            <a:avLst/>
          </a:prstGeom>
          <a:solidFill>
            <a:srgbClr val="99CC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DB0742B-2A6A-67FC-3360-ED3899077560}"/>
              </a:ext>
            </a:extLst>
          </p:cNvPr>
          <p:cNvSpPr txBox="1"/>
          <p:nvPr/>
        </p:nvSpPr>
        <p:spPr>
          <a:xfrm>
            <a:off x="134005" y="558470"/>
            <a:ext cx="9325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i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運営体制（契約の適正な履行、円滑な権益調整にあたっての体制など）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2465BC2-A7B7-8AA7-368D-DFEF4F7521D9}"/>
              </a:ext>
            </a:extLst>
          </p:cNvPr>
          <p:cNvSpPr txBox="1"/>
          <p:nvPr/>
        </p:nvSpPr>
        <p:spPr>
          <a:xfrm>
            <a:off x="6317018" y="6503158"/>
            <a:ext cx="8505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</a:t>
            </a:r>
            <a:r>
              <a:rPr kumimoji="1" lang="ja-JP" altLang="en-US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ゲート命名権、</a:t>
            </a:r>
            <a:r>
              <a:rPr kumimoji="1" lang="en-US" altLang="ja-JP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</a:t>
            </a:r>
            <a:r>
              <a:rPr kumimoji="1" lang="ja-JP" altLang="en-US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ゲート命名権のみを購入される場合は、本提案は不要です。</a:t>
            </a:r>
          </a:p>
        </p:txBody>
      </p:sp>
    </p:spTree>
    <p:extLst>
      <p:ext uri="{BB962C8B-B14F-4D97-AF65-F5344CB8AC3E}">
        <p14:creationId xmlns:p14="http://schemas.microsoft.com/office/powerpoint/2010/main" val="324583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7E12E-9B5D-7D5C-9E4A-7132707C7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4A472CA-91A8-6AC5-64B8-682685F92F23}"/>
              </a:ext>
            </a:extLst>
          </p:cNvPr>
          <p:cNvSpPr txBox="1"/>
          <p:nvPr/>
        </p:nvSpPr>
        <p:spPr>
          <a:xfrm>
            <a:off x="-1" y="-57366"/>
            <a:ext cx="9539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提案内容（提案② ブランドアクティベーション権に関する提案）</a:t>
            </a:r>
          </a:p>
        </p:txBody>
      </p:sp>
      <p:sp>
        <p:nvSpPr>
          <p:cNvPr id="2" name="矢印: 五方向 1">
            <a:extLst>
              <a:ext uri="{FF2B5EF4-FFF2-40B4-BE49-F238E27FC236}">
                <a16:creationId xmlns:a16="http://schemas.microsoft.com/office/drawing/2014/main" id="{3C4B0D0F-E745-FF3E-A7DD-02DA01E8CB41}"/>
              </a:ext>
            </a:extLst>
          </p:cNvPr>
          <p:cNvSpPr/>
          <p:nvPr/>
        </p:nvSpPr>
        <p:spPr bwMode="auto">
          <a:xfrm flipV="1">
            <a:off x="0" y="354842"/>
            <a:ext cx="9744501" cy="46654"/>
          </a:xfrm>
          <a:prstGeom prst="homePlate">
            <a:avLst/>
          </a:prstGeom>
          <a:solidFill>
            <a:srgbClr val="99CC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1C56D54-FF6E-4822-9D95-C045DE359FC8}"/>
              </a:ext>
            </a:extLst>
          </p:cNvPr>
          <p:cNvSpPr txBox="1"/>
          <p:nvPr/>
        </p:nvSpPr>
        <p:spPr>
          <a:xfrm>
            <a:off x="134002" y="613649"/>
            <a:ext cx="1426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i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運用方法</a:t>
            </a:r>
            <a:endParaRPr kumimoji="1" lang="ja-JP" altLang="en-US" sz="2000" i="1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E8090D3-556F-4E1B-B845-AE3AAAD4FED0}"/>
              </a:ext>
            </a:extLst>
          </p:cNvPr>
          <p:cNvSpPr txBox="1"/>
          <p:nvPr/>
        </p:nvSpPr>
        <p:spPr>
          <a:xfrm>
            <a:off x="134002" y="3796901"/>
            <a:ext cx="1426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i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導入時期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DAA03A8-181E-E2B5-D2B0-7736213C1FCE}"/>
              </a:ext>
            </a:extLst>
          </p:cNvPr>
          <p:cNvSpPr txBox="1"/>
          <p:nvPr/>
        </p:nvSpPr>
        <p:spPr>
          <a:xfrm>
            <a:off x="6317018" y="6503158"/>
            <a:ext cx="8505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</a:t>
            </a:r>
            <a:r>
              <a:rPr kumimoji="1" lang="ja-JP" altLang="en-US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ゲート命名権、</a:t>
            </a:r>
            <a:r>
              <a:rPr kumimoji="1" lang="en-US" altLang="ja-JP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</a:t>
            </a:r>
            <a:r>
              <a:rPr kumimoji="1" lang="ja-JP" altLang="en-US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ゲート命名権のみを購入される場合は、本提案は不要です。</a:t>
            </a:r>
          </a:p>
        </p:txBody>
      </p:sp>
    </p:spTree>
    <p:extLst>
      <p:ext uri="{BB962C8B-B14F-4D97-AF65-F5344CB8AC3E}">
        <p14:creationId xmlns:p14="http://schemas.microsoft.com/office/powerpoint/2010/main" val="2058859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7E12E-9B5D-7D5C-9E4A-7132707C7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4A472CA-91A8-6AC5-64B8-682685F92F23}"/>
              </a:ext>
            </a:extLst>
          </p:cNvPr>
          <p:cNvSpPr txBox="1"/>
          <p:nvPr/>
        </p:nvSpPr>
        <p:spPr>
          <a:xfrm>
            <a:off x="-1" y="-57366"/>
            <a:ext cx="9539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提案内容（提案② ブランドアクティベーション権に関する提案）</a:t>
            </a:r>
          </a:p>
        </p:txBody>
      </p:sp>
      <p:sp>
        <p:nvSpPr>
          <p:cNvPr id="2" name="矢印: 五方向 1">
            <a:extLst>
              <a:ext uri="{FF2B5EF4-FFF2-40B4-BE49-F238E27FC236}">
                <a16:creationId xmlns:a16="http://schemas.microsoft.com/office/drawing/2014/main" id="{3C4B0D0F-E745-FF3E-A7DD-02DA01E8CB41}"/>
              </a:ext>
            </a:extLst>
          </p:cNvPr>
          <p:cNvSpPr/>
          <p:nvPr/>
        </p:nvSpPr>
        <p:spPr bwMode="auto">
          <a:xfrm flipV="1">
            <a:off x="0" y="354842"/>
            <a:ext cx="9744501" cy="46654"/>
          </a:xfrm>
          <a:prstGeom prst="homePlate">
            <a:avLst/>
          </a:prstGeom>
          <a:solidFill>
            <a:srgbClr val="99CC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DB0742B-2A6A-67FC-3360-ED3899077560}"/>
              </a:ext>
            </a:extLst>
          </p:cNvPr>
          <p:cNvSpPr txBox="1"/>
          <p:nvPr/>
        </p:nvSpPr>
        <p:spPr>
          <a:xfrm>
            <a:off x="134005" y="558470"/>
            <a:ext cx="3791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i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イニシャルコスト </a:t>
            </a:r>
            <a:r>
              <a:rPr kumimoji="1" lang="en-US" altLang="ja-JP" sz="2000" i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/ </a:t>
            </a:r>
            <a:r>
              <a:rPr kumimoji="1" lang="ja-JP" altLang="en-US" sz="2000" i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ランニングコスト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1C56D54-FF6E-4822-9D95-C045DE359FC8}"/>
              </a:ext>
            </a:extLst>
          </p:cNvPr>
          <p:cNvSpPr txBox="1"/>
          <p:nvPr/>
        </p:nvSpPr>
        <p:spPr>
          <a:xfrm>
            <a:off x="134005" y="3228945"/>
            <a:ext cx="2877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i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費用負担の考え方</a:t>
            </a:r>
            <a:endParaRPr kumimoji="1" lang="ja-JP" altLang="en-US" sz="2000" i="1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5176C3F-6F5B-215E-1522-18F675075F91}"/>
              </a:ext>
            </a:extLst>
          </p:cNvPr>
          <p:cNvSpPr txBox="1"/>
          <p:nvPr/>
        </p:nvSpPr>
        <p:spPr>
          <a:xfrm>
            <a:off x="6317018" y="6503158"/>
            <a:ext cx="8505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</a:t>
            </a:r>
            <a:r>
              <a:rPr kumimoji="1" lang="ja-JP" altLang="en-US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ゲート命名権、</a:t>
            </a:r>
            <a:r>
              <a:rPr kumimoji="1" lang="en-US" altLang="ja-JP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</a:t>
            </a:r>
            <a:r>
              <a:rPr kumimoji="1" lang="ja-JP" altLang="en-US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ゲート命名権のみを購入される場合は、本提案は不要です。</a:t>
            </a:r>
          </a:p>
        </p:txBody>
      </p:sp>
    </p:spTree>
    <p:extLst>
      <p:ext uri="{BB962C8B-B14F-4D97-AF65-F5344CB8AC3E}">
        <p14:creationId xmlns:p14="http://schemas.microsoft.com/office/powerpoint/2010/main" val="3685066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7E12E-9B5D-7D5C-9E4A-7132707C7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4A472CA-91A8-6AC5-64B8-682685F92F23}"/>
              </a:ext>
            </a:extLst>
          </p:cNvPr>
          <p:cNvSpPr txBox="1"/>
          <p:nvPr/>
        </p:nvSpPr>
        <p:spPr>
          <a:xfrm>
            <a:off x="-1" y="-57366"/>
            <a:ext cx="9539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提案内容（提案② ブランドアクティベーション権に関する提案）</a:t>
            </a:r>
          </a:p>
        </p:txBody>
      </p:sp>
      <p:sp>
        <p:nvSpPr>
          <p:cNvPr id="2" name="矢印: 五方向 1">
            <a:extLst>
              <a:ext uri="{FF2B5EF4-FFF2-40B4-BE49-F238E27FC236}">
                <a16:creationId xmlns:a16="http://schemas.microsoft.com/office/drawing/2014/main" id="{3C4B0D0F-E745-FF3E-A7DD-02DA01E8CB41}"/>
              </a:ext>
            </a:extLst>
          </p:cNvPr>
          <p:cNvSpPr/>
          <p:nvPr/>
        </p:nvSpPr>
        <p:spPr bwMode="auto">
          <a:xfrm flipV="1">
            <a:off x="0" y="354842"/>
            <a:ext cx="9744501" cy="46654"/>
          </a:xfrm>
          <a:prstGeom prst="homePlate">
            <a:avLst/>
          </a:prstGeom>
          <a:solidFill>
            <a:srgbClr val="99CC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DB0742B-2A6A-67FC-3360-ED3899077560}"/>
              </a:ext>
            </a:extLst>
          </p:cNvPr>
          <p:cNvSpPr txBox="1"/>
          <p:nvPr/>
        </p:nvSpPr>
        <p:spPr>
          <a:xfrm>
            <a:off x="134005" y="558470"/>
            <a:ext cx="116270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i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導入効果（</a:t>
            </a:r>
            <a:r>
              <a:rPr lang="ja-JP" altLang="en-US" sz="2000" i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収益性、稼働率、</a:t>
            </a:r>
            <a:r>
              <a:rPr kumimoji="1" lang="ja-JP" altLang="en-US" sz="2000" i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来場者・利用者満足度の向上、サステナビリティ、地域</a:t>
            </a:r>
            <a:r>
              <a:rPr lang="ja-JP" altLang="en-US" sz="2000" i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への影響</a:t>
            </a:r>
            <a:r>
              <a:rPr kumimoji="1" lang="ja-JP" altLang="en-US" sz="2000" i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　等）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237E81B-B768-8D24-4062-D2585553265B}"/>
              </a:ext>
            </a:extLst>
          </p:cNvPr>
          <p:cNvSpPr txBox="1"/>
          <p:nvPr/>
        </p:nvSpPr>
        <p:spPr>
          <a:xfrm>
            <a:off x="6317018" y="6503158"/>
            <a:ext cx="8505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</a:t>
            </a:r>
            <a:r>
              <a:rPr kumimoji="1" lang="ja-JP" altLang="en-US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ゲート命名権、</a:t>
            </a:r>
            <a:r>
              <a:rPr kumimoji="1" lang="en-US" altLang="ja-JP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</a:t>
            </a:r>
            <a:r>
              <a:rPr kumimoji="1" lang="ja-JP" altLang="en-US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ゲート命名権のみを購入される場合は、本提案は不要です。</a:t>
            </a:r>
          </a:p>
        </p:txBody>
      </p:sp>
    </p:spTree>
    <p:extLst>
      <p:ext uri="{BB962C8B-B14F-4D97-AF65-F5344CB8AC3E}">
        <p14:creationId xmlns:p14="http://schemas.microsoft.com/office/powerpoint/2010/main" val="3132214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F8C43-96F7-A7E8-401E-E3C96CA11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5B3B202-4879-4A8F-99F8-AED2952C89B6}"/>
              </a:ext>
            </a:extLst>
          </p:cNvPr>
          <p:cNvSpPr txBox="1"/>
          <p:nvPr/>
        </p:nvSpPr>
        <p:spPr>
          <a:xfrm>
            <a:off x="-1" y="-57366"/>
            <a:ext cx="9539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提案内容（提案② ブランドアクティベーション権に関する提案）</a:t>
            </a:r>
          </a:p>
        </p:txBody>
      </p:sp>
      <p:sp>
        <p:nvSpPr>
          <p:cNvPr id="2" name="矢印: 五方向 1">
            <a:extLst>
              <a:ext uri="{FF2B5EF4-FFF2-40B4-BE49-F238E27FC236}">
                <a16:creationId xmlns:a16="http://schemas.microsoft.com/office/drawing/2014/main" id="{5CAFDD16-DBFC-805C-D6E9-607558BB4977}"/>
              </a:ext>
            </a:extLst>
          </p:cNvPr>
          <p:cNvSpPr/>
          <p:nvPr/>
        </p:nvSpPr>
        <p:spPr bwMode="auto">
          <a:xfrm flipV="1">
            <a:off x="0" y="354842"/>
            <a:ext cx="9744501" cy="46654"/>
          </a:xfrm>
          <a:prstGeom prst="homePlate">
            <a:avLst/>
          </a:prstGeom>
          <a:solidFill>
            <a:srgbClr val="99CC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B22BFC-9108-3319-5BC7-44985FBAEC61}"/>
              </a:ext>
            </a:extLst>
          </p:cNvPr>
          <p:cNvSpPr txBox="1"/>
          <p:nvPr/>
        </p:nvSpPr>
        <p:spPr>
          <a:xfrm>
            <a:off x="0" y="534821"/>
            <a:ext cx="87891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i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契約期間中の計画スケジュール（目標）</a:t>
            </a:r>
            <a:endParaRPr kumimoji="1" lang="ja-JP" altLang="en-US" sz="2000" i="1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1810FEE-CB92-EE04-AC3B-E9B69E8DF776}"/>
              </a:ext>
            </a:extLst>
          </p:cNvPr>
          <p:cNvSpPr txBox="1"/>
          <p:nvPr/>
        </p:nvSpPr>
        <p:spPr>
          <a:xfrm>
            <a:off x="6317018" y="6503158"/>
            <a:ext cx="8505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</a:t>
            </a:r>
            <a:r>
              <a:rPr kumimoji="1" lang="ja-JP" altLang="en-US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ゲート命名権、</a:t>
            </a:r>
            <a:r>
              <a:rPr kumimoji="1" lang="en-US" altLang="ja-JP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</a:t>
            </a:r>
            <a:r>
              <a:rPr kumimoji="1" lang="ja-JP" altLang="en-US" sz="14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ゲート命名権のみを購入される場合は、本提案は不要です。</a:t>
            </a:r>
          </a:p>
        </p:txBody>
      </p:sp>
    </p:spTree>
    <p:extLst>
      <p:ext uri="{BB962C8B-B14F-4D97-AF65-F5344CB8AC3E}">
        <p14:creationId xmlns:p14="http://schemas.microsoft.com/office/powerpoint/2010/main" val="4107664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631BA-721C-7354-B588-0B428CB48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A81B12B-9118-3892-11D1-4950FF52360C}"/>
              </a:ext>
            </a:extLst>
          </p:cNvPr>
          <p:cNvSpPr txBox="1"/>
          <p:nvPr/>
        </p:nvSpPr>
        <p:spPr>
          <a:xfrm>
            <a:off x="0" y="-57366"/>
            <a:ext cx="493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メリット付与の提案内容</a:t>
            </a:r>
            <a:endParaRPr kumimoji="1" lang="ja-JP" altLang="en-US" sz="2400" b="1" i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矢印: 五方向 1">
            <a:extLst>
              <a:ext uri="{FF2B5EF4-FFF2-40B4-BE49-F238E27FC236}">
                <a16:creationId xmlns:a16="http://schemas.microsoft.com/office/drawing/2014/main" id="{C5ADCF13-A3C0-BFC4-C6A5-16A24BAC2DCA}"/>
              </a:ext>
            </a:extLst>
          </p:cNvPr>
          <p:cNvSpPr/>
          <p:nvPr/>
        </p:nvSpPr>
        <p:spPr bwMode="auto">
          <a:xfrm flipV="1">
            <a:off x="0" y="355777"/>
            <a:ext cx="7254567" cy="45719"/>
          </a:xfrm>
          <a:prstGeom prst="homePlate">
            <a:avLst/>
          </a:prstGeom>
          <a:solidFill>
            <a:srgbClr val="99CC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769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76E9B-198A-ACB2-B33F-E22B055D2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DFBC7FB-8E3E-46C4-3DF9-E5FA15265D27}"/>
              </a:ext>
            </a:extLst>
          </p:cNvPr>
          <p:cNvSpPr txBox="1"/>
          <p:nvPr/>
        </p:nvSpPr>
        <p:spPr>
          <a:xfrm>
            <a:off x="0" y="-57366"/>
            <a:ext cx="493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その他（自由記述）</a:t>
            </a:r>
          </a:p>
        </p:txBody>
      </p:sp>
      <p:sp>
        <p:nvSpPr>
          <p:cNvPr id="2" name="矢印: 五方向 1">
            <a:extLst>
              <a:ext uri="{FF2B5EF4-FFF2-40B4-BE49-F238E27FC236}">
                <a16:creationId xmlns:a16="http://schemas.microsoft.com/office/drawing/2014/main" id="{8071804B-0F8E-6FA7-09F6-5FA79BD7CE34}"/>
              </a:ext>
            </a:extLst>
          </p:cNvPr>
          <p:cNvSpPr/>
          <p:nvPr/>
        </p:nvSpPr>
        <p:spPr bwMode="auto">
          <a:xfrm flipV="1">
            <a:off x="0" y="355777"/>
            <a:ext cx="7254567" cy="45719"/>
          </a:xfrm>
          <a:prstGeom prst="homePlate">
            <a:avLst/>
          </a:prstGeom>
          <a:solidFill>
            <a:srgbClr val="99CC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7648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E0D08B1692D54C41A58925FE1E923EBD" ma:contentTypeVersion="20" ma:contentTypeDescription="新しいドキュメントを作成します。" ma:contentTypeScope="" ma:versionID="1c8a09da965a9d15d8f615e0733decba">
  <xsd:schema xmlns:xsd="http://www.w3.org/2001/XMLSchema" xmlns:xs="http://www.w3.org/2001/XMLSchema" xmlns:p="http://schemas.microsoft.com/office/2006/metadata/properties" xmlns:ns2="9c9f41c8-10ed-464e-ba41-e90d65bc2cdb" xmlns:ns3="a10c1ece-e10e-4b36-bec2-d05eec6316a6" targetNamespace="http://schemas.microsoft.com/office/2006/metadata/properties" ma:root="true" ma:fieldsID="9e769154af7fd87b2ee9d0f6e88e1709" ns2:_="" ns3:_="">
    <xsd:import namespace="9c9f41c8-10ed-464e-ba41-e90d65bc2cdb"/>
    <xsd:import namespace="a10c1ece-e10e-4b36-bec2-d05eec6316a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9f41c8-10ed-464e-ba41-e90d65bc2cd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ad59a18-e8d5-42e7-a50f-2a31703c6338}" ma:internalName="TaxCatchAll" ma:showField="CatchAllData" ma:web="9c9f41c8-10ed-464e-ba41-e90d65bc2c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0c1ece-e10e-4b36-bec2-d05eec6316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007875d3-2c9f-4498-98a9-d7b94c469b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SystemTags" ma:index="27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c9f41c8-10ed-464e-ba41-e90d65bc2cdb" xsi:nil="true"/>
    <lcf76f155ced4ddcb4097134ff3c332f xmlns="a10c1ece-e10e-4b36-bec2-d05eec6316a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FEE2860-2C26-444D-B317-75E05B6762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9f41c8-10ed-464e-ba41-e90d65bc2cdb"/>
    <ds:schemaRef ds:uri="a10c1ece-e10e-4b36-bec2-d05eec6316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35E70B-7C91-425F-8A4C-F429CDBCD5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C13160-74F6-4226-BFBD-584F07E6E534}">
  <ds:schemaRefs>
    <ds:schemaRef ds:uri="9c9f41c8-10ed-464e-ba41-e90d65bc2cdb"/>
    <ds:schemaRef ds:uri="a10c1ece-e10e-4b36-bec2-d05eec6316a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483</Words>
  <Application>Microsoft Office PowerPoint</Application>
  <PresentationFormat>ワイド画面</PresentationFormat>
  <Paragraphs>85</Paragraphs>
  <Slides>16</Slides>
  <Notes>16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2" baseType="lpstr">
      <vt:lpstr>Heisei Kaku Gothic Std W3</vt:lpstr>
      <vt:lpstr>Meiryo UI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秋葉裕子</dc:creator>
  <cp:lastModifiedBy>221長南　有吾</cp:lastModifiedBy>
  <cp:revision>9</cp:revision>
  <cp:lastPrinted>2024-12-01T01:53:55Z</cp:lastPrinted>
  <dcterms:created xsi:type="dcterms:W3CDTF">2024-09-24T01:49:26Z</dcterms:created>
  <dcterms:modified xsi:type="dcterms:W3CDTF">2026-05-05T00:40:39Z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0x010100E0D08B1692D54C41A58925FE1E923EBD</vt:lpwstr>
  </property>
  <property fmtid="{D5CDD505-2E9C-101B-9397-08002B2CF9AE}" pid="3" name="MediaServiceImageTags">
    <vt:lpwstr/>
  </property>
</Properties>
</file>